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88" r:id="rId5"/>
    <p:sldId id="261" r:id="rId6"/>
    <p:sldId id="262" r:id="rId7"/>
    <p:sldId id="289" r:id="rId8"/>
    <p:sldId id="263" r:id="rId9"/>
    <p:sldId id="260" r:id="rId10"/>
    <p:sldId id="259" r:id="rId11"/>
    <p:sldId id="265" r:id="rId12"/>
    <p:sldId id="266" r:id="rId13"/>
    <p:sldId id="267" r:id="rId14"/>
    <p:sldId id="268" r:id="rId15"/>
    <p:sldId id="290" r:id="rId16"/>
    <p:sldId id="270" r:id="rId17"/>
    <p:sldId id="269" r:id="rId18"/>
    <p:sldId id="271" r:id="rId19"/>
    <p:sldId id="273" r:id="rId20"/>
    <p:sldId id="274" r:id="rId21"/>
    <p:sldId id="275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8288000" cy="10287000"/>
  <p:notesSz cx="6858000" cy="9144000"/>
  <p:embeddedFontLst>
    <p:embeddedFont>
      <p:font typeface="Hakgyoansim Ggooreogi R" panose="020B0600000101010101" charset="-127"/>
      <p:regular r:id="rId32"/>
    </p:embeddedFont>
    <p:embeddedFont>
      <p:font typeface="Noto Sans CJK KR Bold" panose="020B0600000101010101" charset="-127"/>
      <p:bold r:id="rId33"/>
    </p:embeddedFont>
    <p:embeddedFont>
      <p:font typeface="Noto Sans CJK KR Medium" panose="020B0600000101010101" charset="-127"/>
      <p:bold r:id="rId34"/>
    </p:embeddedFont>
    <p:embeddedFont>
      <p:font typeface="Noto Sans CJK KR Regular" panose="020B0600000101010101" charset="-127"/>
      <p:regular r:id="rId35"/>
    </p:embeddedFont>
    <p:embeddedFont>
      <p:font typeface="Noto Sans Korean Regular" panose="020B0600000101010101" charset="-127"/>
      <p:regular r:id="rId36"/>
    </p:embeddedFont>
    <p:embeddedFont>
      <p:font typeface="Pretendard Bold" panose="020B0600000101010101" charset="-127"/>
      <p:bold r:id="rId37"/>
    </p:embeddedFont>
    <p:embeddedFont>
      <p:font typeface="Pretendard ExtraBold" panose="020B0600000101010101" charset="-127"/>
      <p:bold r:id="rId38"/>
    </p:embeddedFont>
    <p:embeddedFont>
      <p:font typeface="Pretendard Light" panose="020B0600000101010101" charset="-127"/>
      <p:regular r:id="rId39"/>
    </p:embeddedFont>
    <p:embeddedFont>
      <p:font typeface="Pretendard Medium" panose="020B0600000101010101" charset="-127"/>
      <p:bold r:id="rId40"/>
    </p:embeddedFont>
    <p:embeddedFont>
      <p:font typeface="Pretendard Regular" panose="020B0600000101010101" charset="-127"/>
      <p:regular r:id="rId41"/>
    </p:embeddedFont>
    <p:embeddedFont>
      <p:font typeface="Pretendard Thin" panose="020B0600000101010101" charset="-127"/>
      <p:regular r:id="rId42"/>
    </p:embeddedFont>
    <p:embeddedFont>
      <p:font typeface="THEAlienmiri" panose="020B0600000101010101" charset="-127"/>
      <p:regular r:id="rId43"/>
    </p:embeddedFont>
    <p:embeddedFont>
      <p:font typeface="Noto Sans" panose="020B0502040504020204" pitchFamily="34" charset="0"/>
      <p:regular r:id="rId44"/>
      <p:bold r:id="rId45"/>
      <p:italic r:id="rId46"/>
      <p:boldItalic r:id="rId47"/>
    </p:embeddedFont>
    <p:embeddedFont>
      <p:font typeface="Stylish Regular" panose="020B0600000101010101" charset="0"/>
      <p:regular r:id="rId48"/>
    </p:embeddedFont>
    <p:embeddedFont>
      <p:font typeface="나눔고딕" pitchFamily="2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80" y="16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우민 강" userId="9eb07a8d8fada427" providerId="LiveId" clId="{22C05DD8-81AB-4D70-B874-893AC61ADD93}"/>
    <pc:docChg chg="undo custSel addSld delSld modSld sldOrd">
      <pc:chgData name="우민 강" userId="9eb07a8d8fada427" providerId="LiveId" clId="{22C05DD8-81AB-4D70-B874-893AC61ADD93}" dt="2024-08-12T18:08:33.188" v="11670" actId="20577"/>
      <pc:docMkLst>
        <pc:docMk/>
      </pc:docMkLst>
      <pc:sldChg chg="modSp mod">
        <pc:chgData name="우민 강" userId="9eb07a8d8fada427" providerId="LiveId" clId="{22C05DD8-81AB-4D70-B874-893AC61ADD93}" dt="2024-08-12T16:13:57.415" v="1346" actId="1076"/>
        <pc:sldMkLst>
          <pc:docMk/>
          <pc:sldMk cId="0" sldId="256"/>
        </pc:sldMkLst>
        <pc:spChg chg="mod">
          <ac:chgData name="우민 강" userId="9eb07a8d8fada427" providerId="LiveId" clId="{22C05DD8-81AB-4D70-B874-893AC61ADD93}" dt="2024-08-12T16:13:57.415" v="1346" actId="1076"/>
          <ac:spMkLst>
            <pc:docMk/>
            <pc:sldMk cId="0" sldId="256"/>
            <ac:spMk id="3" creationId="{00000000-0000-0000-0000-000000000000}"/>
          </ac:spMkLst>
        </pc:spChg>
      </pc:sldChg>
      <pc:sldChg chg="modSp mod ord">
        <pc:chgData name="우민 강" userId="9eb07a8d8fada427" providerId="LiveId" clId="{22C05DD8-81AB-4D70-B874-893AC61ADD93}" dt="2024-08-12T16:47:45.298" v="3549" actId="20577"/>
        <pc:sldMkLst>
          <pc:docMk/>
          <pc:sldMk cId="0" sldId="257"/>
        </pc:sldMkLst>
        <pc:spChg chg="mod">
          <ac:chgData name="우민 강" userId="9eb07a8d8fada427" providerId="LiveId" clId="{22C05DD8-81AB-4D70-B874-893AC61ADD93}" dt="2024-08-12T16:47:45.298" v="3549" actId="20577"/>
          <ac:spMkLst>
            <pc:docMk/>
            <pc:sldMk cId="0" sldId="257"/>
            <ac:spMk id="2" creationId="{00000000-0000-0000-0000-000000000000}"/>
          </ac:spMkLst>
        </pc:spChg>
      </pc:sldChg>
      <pc:sldChg chg="modSp mod">
        <pc:chgData name="우민 강" userId="9eb07a8d8fada427" providerId="LiveId" clId="{22C05DD8-81AB-4D70-B874-893AC61ADD93}" dt="2024-08-12T17:36:38.964" v="9207" actId="14100"/>
        <pc:sldMkLst>
          <pc:docMk/>
          <pc:sldMk cId="0" sldId="258"/>
        </pc:sldMkLst>
        <pc:spChg chg="mod">
          <ac:chgData name="우민 강" userId="9eb07a8d8fada427" providerId="LiveId" clId="{22C05DD8-81AB-4D70-B874-893AC61ADD93}" dt="2024-08-12T16:47:02.808" v="3546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우민 강" userId="9eb07a8d8fada427" providerId="LiveId" clId="{22C05DD8-81AB-4D70-B874-893AC61ADD93}" dt="2024-08-12T17:36:38.964" v="9207" actId="14100"/>
          <ac:spMkLst>
            <pc:docMk/>
            <pc:sldMk cId="0" sldId="258"/>
            <ac:spMk id="21" creationId="{00000000-0000-0000-0000-000000000000}"/>
          </ac:spMkLst>
        </pc:spChg>
      </pc:sldChg>
      <pc:sldChg chg="addSp delSp modSp mod">
        <pc:chgData name="우민 강" userId="9eb07a8d8fada427" providerId="LiveId" clId="{22C05DD8-81AB-4D70-B874-893AC61ADD93}" dt="2024-08-12T16:49:42.562" v="3693" actId="20577"/>
        <pc:sldMkLst>
          <pc:docMk/>
          <pc:sldMk cId="0" sldId="259"/>
        </pc:sldMkLst>
        <pc:spChg chg="mod">
          <ac:chgData name="우민 강" userId="9eb07a8d8fada427" providerId="LiveId" clId="{22C05DD8-81AB-4D70-B874-893AC61ADD93}" dt="2024-08-12T16:42:09.731" v="3431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우민 강" userId="9eb07a8d8fada427" providerId="LiveId" clId="{22C05DD8-81AB-4D70-B874-893AC61ADD93}" dt="2024-08-12T11:51:58.941" v="708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우민 강" userId="9eb07a8d8fada427" providerId="LiveId" clId="{22C05DD8-81AB-4D70-B874-893AC61ADD93}" dt="2024-08-12T16:49:34.944" v="3687" actId="1038"/>
          <ac:spMkLst>
            <pc:docMk/>
            <pc:sldMk cId="0" sldId="259"/>
            <ac:spMk id="6" creationId="{00000000-0000-0000-0000-000000000000}"/>
          </ac:spMkLst>
        </pc:spChg>
        <pc:spChg chg="mod">
          <ac:chgData name="우민 강" userId="9eb07a8d8fada427" providerId="LiveId" clId="{22C05DD8-81AB-4D70-B874-893AC61ADD93}" dt="2024-08-12T16:49:42.562" v="3693" actId="20577"/>
          <ac:spMkLst>
            <pc:docMk/>
            <pc:sldMk cId="0" sldId="259"/>
            <ac:spMk id="7" creationId="{00000000-0000-0000-0000-000000000000}"/>
          </ac:spMkLst>
        </pc:spChg>
        <pc:spChg chg="add mod">
          <ac:chgData name="우민 강" userId="9eb07a8d8fada427" providerId="LiveId" clId="{22C05DD8-81AB-4D70-B874-893AC61ADD93}" dt="2024-08-12T16:43:22.040" v="3450" actId="255"/>
          <ac:spMkLst>
            <pc:docMk/>
            <pc:sldMk cId="0" sldId="259"/>
            <ac:spMk id="11" creationId="{21261CC0-D947-88D6-E605-A00CDA74D9BD}"/>
          </ac:spMkLst>
        </pc:spChg>
        <pc:spChg chg="add mod">
          <ac:chgData name="우민 강" userId="9eb07a8d8fada427" providerId="LiveId" clId="{22C05DD8-81AB-4D70-B874-893AC61ADD93}" dt="2024-08-12T16:43:37.685" v="3454" actId="1076"/>
          <ac:spMkLst>
            <pc:docMk/>
            <pc:sldMk cId="0" sldId="259"/>
            <ac:spMk id="12" creationId="{A49B0F59-74D9-75F5-6300-00DBD5898DD3}"/>
          </ac:spMkLst>
        </pc:spChg>
        <pc:spChg chg="add mod">
          <ac:chgData name="우민 강" userId="9eb07a8d8fada427" providerId="LiveId" clId="{22C05DD8-81AB-4D70-B874-893AC61ADD93}" dt="2024-08-12T16:45:54.879" v="3492" actId="1076"/>
          <ac:spMkLst>
            <pc:docMk/>
            <pc:sldMk cId="0" sldId="259"/>
            <ac:spMk id="13" creationId="{00000000-0000-0000-0000-000000000000}"/>
          </ac:spMkLst>
        </pc:spChg>
        <pc:picChg chg="del mod">
          <ac:chgData name="우민 강" userId="9eb07a8d8fada427" providerId="LiveId" clId="{22C05DD8-81AB-4D70-B874-893AC61ADD93}" dt="2024-08-12T16:42:48.132" v="3442" actId="478"/>
          <ac:picMkLst>
            <pc:docMk/>
            <pc:sldMk cId="0" sldId="259"/>
            <ac:picMk id="2" creationId="{00000000-0000-0000-0000-000000000000}"/>
          </ac:picMkLst>
        </pc:picChg>
        <pc:picChg chg="del">
          <ac:chgData name="우민 강" userId="9eb07a8d8fada427" providerId="LiveId" clId="{22C05DD8-81AB-4D70-B874-893AC61ADD93}" dt="2024-08-12T16:41:54.467" v="3426" actId="478"/>
          <ac:picMkLst>
            <pc:docMk/>
            <pc:sldMk cId="0" sldId="259"/>
            <ac:picMk id="3" creationId="{00000000-0000-0000-0000-000000000000}"/>
          </ac:picMkLst>
        </pc:picChg>
        <pc:picChg chg="add mod">
          <ac:chgData name="우민 강" userId="9eb07a8d8fada427" providerId="LiveId" clId="{22C05DD8-81AB-4D70-B874-893AC61ADD93}" dt="2024-08-12T16:43:01.964" v="3445" actId="1076"/>
          <ac:picMkLst>
            <pc:docMk/>
            <pc:sldMk cId="0" sldId="259"/>
            <ac:picMk id="8" creationId="{715A3D8F-048A-C097-8BE4-55CE2DAD32B8}"/>
          </ac:picMkLst>
        </pc:picChg>
        <pc:picChg chg="add mod">
          <ac:chgData name="우민 강" userId="9eb07a8d8fada427" providerId="LiveId" clId="{22C05DD8-81AB-4D70-B874-893AC61ADD93}" dt="2024-08-12T16:46:00.022" v="3495" actId="14100"/>
          <ac:picMkLst>
            <pc:docMk/>
            <pc:sldMk cId="0" sldId="259"/>
            <ac:picMk id="9" creationId="{76DE7AF3-78CA-CC3B-F3DB-1526653E7221}"/>
          </ac:picMkLst>
        </pc:picChg>
        <pc:picChg chg="add mod">
          <ac:chgData name="우민 강" userId="9eb07a8d8fada427" providerId="LiveId" clId="{22C05DD8-81AB-4D70-B874-893AC61ADD93}" dt="2024-08-12T16:45:56.582" v="3493" actId="1076"/>
          <ac:picMkLst>
            <pc:docMk/>
            <pc:sldMk cId="0" sldId="259"/>
            <ac:picMk id="10" creationId="{F4685BD1-AB9A-2465-42A9-7623F0BFF678}"/>
          </ac:picMkLst>
        </pc:picChg>
      </pc:sldChg>
      <pc:sldChg chg="modSp mod ord">
        <pc:chgData name="우민 강" userId="9eb07a8d8fada427" providerId="LiveId" clId="{22C05DD8-81AB-4D70-B874-893AC61ADD93}" dt="2024-08-12T16:49:27.689" v="3673" actId="1038"/>
        <pc:sldMkLst>
          <pc:docMk/>
          <pc:sldMk cId="0" sldId="260"/>
        </pc:sldMkLst>
        <pc:spChg chg="mod">
          <ac:chgData name="우민 강" userId="9eb07a8d8fada427" providerId="LiveId" clId="{22C05DD8-81AB-4D70-B874-893AC61ADD93}" dt="2024-08-12T16:41:21.878" v="3423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우민 강" userId="9eb07a8d8fada427" providerId="LiveId" clId="{22C05DD8-81AB-4D70-B874-893AC61ADD93}" dt="2024-08-12T16:49:27.689" v="3673" actId="1038"/>
          <ac:spMkLst>
            <pc:docMk/>
            <pc:sldMk cId="0" sldId="260"/>
            <ac:spMk id="6" creationId="{00000000-0000-0000-0000-000000000000}"/>
          </ac:spMkLst>
        </pc:spChg>
        <pc:spChg chg="mod">
          <ac:chgData name="우민 강" userId="9eb07a8d8fada427" providerId="LiveId" clId="{22C05DD8-81AB-4D70-B874-893AC61ADD93}" dt="2024-08-12T16:49:22.473" v="3663" actId="20577"/>
          <ac:spMkLst>
            <pc:docMk/>
            <pc:sldMk cId="0" sldId="260"/>
            <ac:spMk id="7" creationId="{00000000-0000-0000-0000-000000000000}"/>
          </ac:spMkLst>
        </pc:spChg>
      </pc:sldChg>
      <pc:sldChg chg="modSp mod ord">
        <pc:chgData name="우민 강" userId="9eb07a8d8fada427" providerId="LiveId" clId="{22C05DD8-81AB-4D70-B874-893AC61ADD93}" dt="2024-08-12T16:48:56.129" v="3641" actId="1038"/>
        <pc:sldMkLst>
          <pc:docMk/>
          <pc:sldMk cId="0" sldId="261"/>
        </pc:sldMkLst>
        <pc:spChg chg="mod">
          <ac:chgData name="우민 강" userId="9eb07a8d8fada427" providerId="LiveId" clId="{22C05DD8-81AB-4D70-B874-893AC61ADD93}" dt="2024-08-12T16:48:56.129" v="3641" actId="1038"/>
          <ac:spMkLst>
            <pc:docMk/>
            <pc:sldMk cId="0" sldId="261"/>
            <ac:spMk id="6" creationId="{00000000-0000-0000-0000-000000000000}"/>
          </ac:spMkLst>
        </pc:spChg>
        <pc:spChg chg="mod">
          <ac:chgData name="우민 강" userId="9eb07a8d8fada427" providerId="LiveId" clId="{22C05DD8-81AB-4D70-B874-893AC61ADD93}" dt="2024-08-12T16:48:53.576" v="3636" actId="14100"/>
          <ac:spMkLst>
            <pc:docMk/>
            <pc:sldMk cId="0" sldId="261"/>
            <ac:spMk id="7" creationId="{00000000-0000-0000-0000-000000000000}"/>
          </ac:spMkLst>
        </pc:spChg>
        <pc:spChg chg="mod">
          <ac:chgData name="우민 강" userId="9eb07a8d8fada427" providerId="LiveId" clId="{22C05DD8-81AB-4D70-B874-893AC61ADD93}" dt="2024-08-12T16:17:31.693" v="1556"/>
          <ac:spMkLst>
            <pc:docMk/>
            <pc:sldMk cId="0" sldId="261"/>
            <ac:spMk id="8" creationId="{00000000-0000-0000-0000-000000000000}"/>
          </ac:spMkLst>
        </pc:spChg>
      </pc:sldChg>
      <pc:sldChg chg="delSp modSp mod ord">
        <pc:chgData name="우민 강" userId="9eb07a8d8fada427" providerId="LiveId" clId="{22C05DD8-81AB-4D70-B874-893AC61ADD93}" dt="2024-08-12T16:49:09.048" v="3660" actId="1038"/>
        <pc:sldMkLst>
          <pc:docMk/>
          <pc:sldMk cId="0" sldId="262"/>
        </pc:sldMkLst>
        <pc:spChg chg="mod">
          <ac:chgData name="우민 강" userId="9eb07a8d8fada427" providerId="LiveId" clId="{22C05DD8-81AB-4D70-B874-893AC61ADD93}" dt="2024-08-12T16:49:09.048" v="3660" actId="1038"/>
          <ac:spMkLst>
            <pc:docMk/>
            <pc:sldMk cId="0" sldId="262"/>
            <ac:spMk id="7" creationId="{00000000-0000-0000-0000-000000000000}"/>
          </ac:spMkLst>
        </pc:spChg>
        <pc:spChg chg="mod">
          <ac:chgData name="우민 강" userId="9eb07a8d8fada427" providerId="LiveId" clId="{22C05DD8-81AB-4D70-B874-893AC61ADD93}" dt="2024-08-12T16:49:06.137" v="3652" actId="14100"/>
          <ac:spMkLst>
            <pc:docMk/>
            <pc:sldMk cId="0" sldId="262"/>
            <ac:spMk id="8" creationId="{00000000-0000-0000-0000-000000000000}"/>
          </ac:spMkLst>
        </pc:spChg>
        <pc:spChg chg="mod">
          <ac:chgData name="우민 강" userId="9eb07a8d8fada427" providerId="LiveId" clId="{22C05DD8-81AB-4D70-B874-893AC61ADD93}" dt="2024-08-12T16:23:35.166" v="1942" actId="1076"/>
          <ac:spMkLst>
            <pc:docMk/>
            <pc:sldMk cId="0" sldId="262"/>
            <ac:spMk id="9" creationId="{00000000-0000-0000-0000-000000000000}"/>
          </ac:spMkLst>
        </pc:spChg>
        <pc:picChg chg="del">
          <ac:chgData name="우민 강" userId="9eb07a8d8fada427" providerId="LiveId" clId="{22C05DD8-81AB-4D70-B874-893AC61ADD93}" dt="2024-08-12T16:20:21.628" v="1590" actId="478"/>
          <ac:picMkLst>
            <pc:docMk/>
            <pc:sldMk cId="0" sldId="262"/>
            <ac:picMk id="2" creationId="{00000000-0000-0000-0000-000000000000}"/>
          </ac:picMkLst>
        </pc:picChg>
        <pc:picChg chg="del">
          <ac:chgData name="우민 강" userId="9eb07a8d8fada427" providerId="LiveId" clId="{22C05DD8-81AB-4D70-B874-893AC61ADD93}" dt="2024-08-12T16:20:22.468" v="1591" actId="478"/>
          <ac:picMkLst>
            <pc:docMk/>
            <pc:sldMk cId="0" sldId="262"/>
            <ac:picMk id="3" creationId="{00000000-0000-0000-0000-000000000000}"/>
          </ac:picMkLst>
        </pc:picChg>
        <pc:picChg chg="mod">
          <ac:chgData name="우민 강" userId="9eb07a8d8fada427" providerId="LiveId" clId="{22C05DD8-81AB-4D70-B874-893AC61ADD93}" dt="2024-08-12T16:21:37.252" v="1797" actId="14100"/>
          <ac:picMkLst>
            <pc:docMk/>
            <pc:sldMk cId="0" sldId="262"/>
            <ac:picMk id="4" creationId="{00000000-0000-0000-0000-000000000000}"/>
          </ac:picMkLst>
        </pc:picChg>
        <pc:picChg chg="mod">
          <ac:chgData name="우민 강" userId="9eb07a8d8fada427" providerId="LiveId" clId="{22C05DD8-81AB-4D70-B874-893AC61ADD93}" dt="2024-08-12T16:21:40.140" v="1798" actId="14100"/>
          <ac:picMkLst>
            <pc:docMk/>
            <pc:sldMk cId="0" sldId="262"/>
            <ac:picMk id="5" creationId="{00000000-0000-0000-0000-000000000000}"/>
          </ac:picMkLst>
        </pc:picChg>
        <pc:picChg chg="del">
          <ac:chgData name="우민 강" userId="9eb07a8d8fada427" providerId="LiveId" clId="{22C05DD8-81AB-4D70-B874-893AC61ADD93}" dt="2024-08-12T16:20:07.804" v="1583" actId="478"/>
          <ac:picMkLst>
            <pc:docMk/>
            <pc:sldMk cId="0" sldId="262"/>
            <ac:picMk id="6" creationId="{00000000-0000-0000-0000-000000000000}"/>
          </ac:picMkLst>
        </pc:picChg>
      </pc:sldChg>
      <pc:sldChg chg="addSp delSp modSp mod ord">
        <pc:chgData name="우민 강" userId="9eb07a8d8fada427" providerId="LiveId" clId="{22C05DD8-81AB-4D70-B874-893AC61ADD93}" dt="2024-08-12T16:41:03.700" v="3416" actId="20577"/>
        <pc:sldMkLst>
          <pc:docMk/>
          <pc:sldMk cId="0" sldId="263"/>
        </pc:sldMkLst>
        <pc:spChg chg="del mod">
          <ac:chgData name="우민 강" userId="9eb07a8d8fada427" providerId="LiveId" clId="{22C05DD8-81AB-4D70-B874-893AC61ADD93}" dt="2024-08-12T16:37:36.049" v="3244" actId="478"/>
          <ac:spMkLst>
            <pc:docMk/>
            <pc:sldMk cId="0" sldId="263"/>
            <ac:spMk id="5" creationId="{00000000-0000-0000-0000-000000000000}"/>
          </ac:spMkLst>
        </pc:spChg>
        <pc:spChg chg="del mod">
          <ac:chgData name="우민 강" userId="9eb07a8d8fada427" providerId="LiveId" clId="{22C05DD8-81AB-4D70-B874-893AC61ADD93}" dt="2024-08-12T16:37:34.248" v="3241" actId="478"/>
          <ac:spMkLst>
            <pc:docMk/>
            <pc:sldMk cId="0" sldId="263"/>
            <ac:spMk id="6" creationId="{00000000-0000-0000-0000-000000000000}"/>
          </ac:spMkLst>
        </pc:spChg>
        <pc:spChg chg="del mod">
          <ac:chgData name="우민 강" userId="9eb07a8d8fada427" providerId="LiveId" clId="{22C05DD8-81AB-4D70-B874-893AC61ADD93}" dt="2024-08-12T16:37:52.345" v="3251" actId="478"/>
          <ac:spMkLst>
            <pc:docMk/>
            <pc:sldMk cId="0" sldId="263"/>
            <ac:spMk id="7" creationId="{00000000-0000-0000-0000-000000000000}"/>
          </ac:spMkLst>
        </pc:spChg>
        <pc:spChg chg="mod">
          <ac:chgData name="우민 강" userId="9eb07a8d8fada427" providerId="LiveId" clId="{22C05DD8-81AB-4D70-B874-893AC61ADD93}" dt="2024-08-12T16:40:07.621" v="3312" actId="20577"/>
          <ac:spMkLst>
            <pc:docMk/>
            <pc:sldMk cId="0" sldId="263"/>
            <ac:spMk id="8" creationId="{00000000-0000-0000-0000-000000000000}"/>
          </ac:spMkLst>
        </pc:spChg>
        <pc:spChg chg="mod">
          <ac:chgData name="우민 강" userId="9eb07a8d8fada427" providerId="LiveId" clId="{22C05DD8-81AB-4D70-B874-893AC61ADD93}" dt="2024-08-12T16:40:15.476" v="3316" actId="20577"/>
          <ac:spMkLst>
            <pc:docMk/>
            <pc:sldMk cId="0" sldId="263"/>
            <ac:spMk id="9" creationId="{00000000-0000-0000-0000-000000000000}"/>
          </ac:spMkLst>
        </pc:spChg>
        <pc:spChg chg="mod">
          <ac:chgData name="우민 강" userId="9eb07a8d8fada427" providerId="LiveId" clId="{22C05DD8-81AB-4D70-B874-893AC61ADD93}" dt="2024-08-12T16:41:03.700" v="3416" actId="20577"/>
          <ac:spMkLst>
            <pc:docMk/>
            <pc:sldMk cId="0" sldId="263"/>
            <ac:spMk id="10" creationId="{00000000-0000-0000-0000-000000000000}"/>
          </ac:spMkLst>
        </pc:spChg>
        <pc:picChg chg="del mod">
          <ac:chgData name="우민 강" userId="9eb07a8d8fada427" providerId="LiveId" clId="{22C05DD8-81AB-4D70-B874-893AC61ADD93}" dt="2024-08-12T16:37:41.424" v="3247" actId="478"/>
          <ac:picMkLst>
            <pc:docMk/>
            <pc:sldMk cId="0" sldId="263"/>
            <ac:picMk id="2" creationId="{00000000-0000-0000-0000-000000000000}"/>
          </ac:picMkLst>
        </pc:picChg>
        <pc:picChg chg="del">
          <ac:chgData name="우민 강" userId="9eb07a8d8fada427" providerId="LiveId" clId="{22C05DD8-81AB-4D70-B874-893AC61ADD93}" dt="2024-08-12T16:37:41.873" v="3248" actId="478"/>
          <ac:picMkLst>
            <pc:docMk/>
            <pc:sldMk cId="0" sldId="263"/>
            <ac:picMk id="3" creationId="{00000000-0000-0000-0000-000000000000}"/>
          </ac:picMkLst>
        </pc:picChg>
        <pc:picChg chg="del mod">
          <ac:chgData name="우민 강" userId="9eb07a8d8fada427" providerId="LiveId" clId="{22C05DD8-81AB-4D70-B874-893AC61ADD93}" dt="2024-08-12T16:38:18.658" v="3256" actId="478"/>
          <ac:picMkLst>
            <pc:docMk/>
            <pc:sldMk cId="0" sldId="263"/>
            <ac:picMk id="4" creationId="{00000000-0000-0000-0000-000000000000}"/>
          </ac:picMkLst>
        </pc:picChg>
        <pc:picChg chg="add mod">
          <ac:chgData name="우민 강" userId="9eb07a8d8fada427" providerId="LiveId" clId="{22C05DD8-81AB-4D70-B874-893AC61ADD93}" dt="2024-08-12T16:38:26.057" v="3259" actId="1076"/>
          <ac:picMkLst>
            <pc:docMk/>
            <pc:sldMk cId="0" sldId="263"/>
            <ac:picMk id="11" creationId="{FD025D97-93A2-889D-022B-F03525D9126F}"/>
          </ac:picMkLst>
        </pc:picChg>
      </pc:sldChg>
      <pc:sldChg chg="delSp del mod">
        <pc:chgData name="우민 강" userId="9eb07a8d8fada427" providerId="LiveId" clId="{22C05DD8-81AB-4D70-B874-893AC61ADD93}" dt="2024-08-12T16:46:06.951" v="3496" actId="47"/>
        <pc:sldMkLst>
          <pc:docMk/>
          <pc:sldMk cId="0" sldId="264"/>
        </pc:sldMkLst>
        <pc:spChg chg="del">
          <ac:chgData name="우민 강" userId="9eb07a8d8fada427" providerId="LiveId" clId="{22C05DD8-81AB-4D70-B874-893AC61ADD93}" dt="2024-08-12T16:45:51.850" v="3490" actId="21"/>
          <ac:spMkLst>
            <pc:docMk/>
            <pc:sldMk cId="0" sldId="264"/>
            <ac:spMk id="5" creationId="{00000000-0000-0000-0000-000000000000}"/>
          </ac:spMkLst>
        </pc:spChg>
      </pc:sldChg>
      <pc:sldChg chg="modSp mod">
        <pc:chgData name="우민 강" userId="9eb07a8d8fada427" providerId="LiveId" clId="{22C05DD8-81AB-4D70-B874-893AC61ADD93}" dt="2024-08-12T16:52:43.284" v="4270" actId="1076"/>
        <pc:sldMkLst>
          <pc:docMk/>
          <pc:sldMk cId="0" sldId="266"/>
        </pc:sldMkLst>
        <pc:spChg chg="mod">
          <ac:chgData name="우민 강" userId="9eb07a8d8fada427" providerId="LiveId" clId="{22C05DD8-81AB-4D70-B874-893AC61ADD93}" dt="2024-08-12T16:52:43.284" v="4270" actId="1076"/>
          <ac:spMkLst>
            <pc:docMk/>
            <pc:sldMk cId="0" sldId="266"/>
            <ac:spMk id="7" creationId="{00000000-0000-0000-0000-000000000000}"/>
          </ac:spMkLst>
        </pc:spChg>
      </pc:sldChg>
      <pc:sldChg chg="modSp mod">
        <pc:chgData name="우민 강" userId="9eb07a8d8fada427" providerId="LiveId" clId="{22C05DD8-81AB-4D70-B874-893AC61ADD93}" dt="2024-08-12T16:59:48.961" v="5800" actId="1076"/>
        <pc:sldMkLst>
          <pc:docMk/>
          <pc:sldMk cId="0" sldId="267"/>
        </pc:sldMkLst>
        <pc:spChg chg="mod">
          <ac:chgData name="우민 강" userId="9eb07a8d8fada427" providerId="LiveId" clId="{22C05DD8-81AB-4D70-B874-893AC61ADD93}" dt="2024-08-12T16:59:48.961" v="5800" actId="1076"/>
          <ac:spMkLst>
            <pc:docMk/>
            <pc:sldMk cId="0" sldId="267"/>
            <ac:spMk id="7" creationId="{00000000-0000-0000-0000-000000000000}"/>
          </ac:spMkLst>
        </pc:spChg>
      </pc:sldChg>
      <pc:sldChg chg="addSp modSp mod">
        <pc:chgData name="우민 강" userId="9eb07a8d8fada427" providerId="LiveId" clId="{22C05DD8-81AB-4D70-B874-893AC61ADD93}" dt="2024-08-12T17:15:28.251" v="6828" actId="255"/>
        <pc:sldMkLst>
          <pc:docMk/>
          <pc:sldMk cId="0" sldId="269"/>
        </pc:sldMkLst>
        <pc:spChg chg="mod">
          <ac:chgData name="우민 강" userId="9eb07a8d8fada427" providerId="LiveId" clId="{22C05DD8-81AB-4D70-B874-893AC61ADD93}" dt="2024-08-12T17:15:16.060" v="6825" actId="1076"/>
          <ac:spMkLst>
            <pc:docMk/>
            <pc:sldMk cId="0" sldId="269"/>
            <ac:spMk id="3" creationId="{00000000-0000-0000-0000-000000000000}"/>
          </ac:spMkLst>
        </pc:spChg>
        <pc:spChg chg="add mod">
          <ac:chgData name="우민 강" userId="9eb07a8d8fada427" providerId="LiveId" clId="{22C05DD8-81AB-4D70-B874-893AC61ADD93}" dt="2024-08-12T17:15:28.251" v="6828" actId="255"/>
          <ac:spMkLst>
            <pc:docMk/>
            <pc:sldMk cId="0" sldId="269"/>
            <ac:spMk id="6" creationId="{2C9D9F47-2033-44F3-68D7-3EBC0ADE1A0F}"/>
          </ac:spMkLst>
        </pc:spChg>
        <pc:picChg chg="mod">
          <ac:chgData name="우민 강" userId="9eb07a8d8fada427" providerId="LiveId" clId="{22C05DD8-81AB-4D70-B874-893AC61ADD93}" dt="2024-08-12T17:15:13.244" v="6824" actId="14100"/>
          <ac:picMkLst>
            <pc:docMk/>
            <pc:sldMk cId="0" sldId="269"/>
            <ac:picMk id="2" creationId="{00000000-0000-0000-0000-000000000000}"/>
          </ac:picMkLst>
        </pc:picChg>
      </pc:sldChg>
      <pc:sldChg chg="addSp modSp mod ord">
        <pc:chgData name="우민 강" userId="9eb07a8d8fada427" providerId="LiveId" clId="{22C05DD8-81AB-4D70-B874-893AC61ADD93}" dt="2024-08-12T17:36:54.852" v="9232" actId="1038"/>
        <pc:sldMkLst>
          <pc:docMk/>
          <pc:sldMk cId="0" sldId="270"/>
        </pc:sldMkLst>
        <pc:spChg chg="mod">
          <ac:chgData name="우민 강" userId="9eb07a8d8fada427" providerId="LiveId" clId="{22C05DD8-81AB-4D70-B874-893AC61ADD93}" dt="2024-08-12T17:36:54.852" v="9232" actId="1038"/>
          <ac:spMkLst>
            <pc:docMk/>
            <pc:sldMk cId="0" sldId="270"/>
            <ac:spMk id="4" creationId="{00000000-0000-0000-0000-000000000000}"/>
          </ac:spMkLst>
        </pc:spChg>
        <pc:spChg chg="mod">
          <ac:chgData name="우민 강" userId="9eb07a8d8fada427" providerId="LiveId" clId="{22C05DD8-81AB-4D70-B874-893AC61ADD93}" dt="2024-08-12T17:32:42.664" v="8749" actId="1076"/>
          <ac:spMkLst>
            <pc:docMk/>
            <pc:sldMk cId="0" sldId="270"/>
            <ac:spMk id="5" creationId="{00000000-0000-0000-0000-000000000000}"/>
          </ac:spMkLst>
        </pc:spChg>
        <pc:spChg chg="mod">
          <ac:chgData name="우민 강" userId="9eb07a8d8fada427" providerId="LiveId" clId="{22C05DD8-81AB-4D70-B874-893AC61ADD93}" dt="2024-08-12T17:36:51.036" v="9211" actId="14100"/>
          <ac:spMkLst>
            <pc:docMk/>
            <pc:sldMk cId="0" sldId="270"/>
            <ac:spMk id="6" creationId="{00000000-0000-0000-0000-000000000000}"/>
          </ac:spMkLst>
        </pc:spChg>
        <pc:spChg chg="add mod">
          <ac:chgData name="우민 강" userId="9eb07a8d8fada427" providerId="LiveId" clId="{22C05DD8-81AB-4D70-B874-893AC61ADD93}" dt="2024-08-12T17:36:23.163" v="9203" actId="1076"/>
          <ac:spMkLst>
            <pc:docMk/>
            <pc:sldMk cId="0" sldId="270"/>
            <ac:spMk id="7" creationId="{DE67BCC0-DF6C-1A64-1459-3D1DF77F7B70}"/>
          </ac:spMkLst>
        </pc:spChg>
        <pc:picChg chg="mod">
          <ac:chgData name="우민 강" userId="9eb07a8d8fada427" providerId="LiveId" clId="{22C05DD8-81AB-4D70-B874-893AC61ADD93}" dt="2024-08-12T17:36:17.852" v="9201" actId="14100"/>
          <ac:picMkLst>
            <pc:docMk/>
            <pc:sldMk cId="0" sldId="270"/>
            <ac:picMk id="2" creationId="{00000000-0000-0000-0000-000000000000}"/>
          </ac:picMkLst>
        </pc:picChg>
        <pc:picChg chg="mod">
          <ac:chgData name="우민 강" userId="9eb07a8d8fada427" providerId="LiveId" clId="{22C05DD8-81AB-4D70-B874-893AC61ADD93}" dt="2024-08-12T17:36:17.852" v="9201" actId="14100"/>
          <ac:picMkLst>
            <pc:docMk/>
            <pc:sldMk cId="0" sldId="270"/>
            <ac:picMk id="3" creationId="{00000000-0000-0000-0000-000000000000}"/>
          </ac:picMkLst>
        </pc:picChg>
      </pc:sldChg>
      <pc:sldChg chg="addSp modSp mod">
        <pc:chgData name="우민 강" userId="9eb07a8d8fada427" providerId="LiveId" clId="{22C05DD8-81AB-4D70-B874-893AC61ADD93}" dt="2024-08-12T17:40:59.567" v="9832" actId="1038"/>
        <pc:sldMkLst>
          <pc:docMk/>
          <pc:sldMk cId="0" sldId="271"/>
        </pc:sldMkLst>
        <pc:spChg chg="mod">
          <ac:chgData name="우민 강" userId="9eb07a8d8fada427" providerId="LiveId" clId="{22C05DD8-81AB-4D70-B874-893AC61ADD93}" dt="2024-08-12T17:40:59.567" v="9832" actId="1038"/>
          <ac:spMkLst>
            <pc:docMk/>
            <pc:sldMk cId="0" sldId="271"/>
            <ac:spMk id="3" creationId="{00000000-0000-0000-0000-000000000000}"/>
          </ac:spMkLst>
        </pc:spChg>
        <pc:spChg chg="mod">
          <ac:chgData name="우민 강" userId="9eb07a8d8fada427" providerId="LiveId" clId="{22C05DD8-81AB-4D70-B874-893AC61ADD93}" dt="2024-08-12T17:40:54.431" v="9803" actId="14100"/>
          <ac:spMkLst>
            <pc:docMk/>
            <pc:sldMk cId="0" sldId="271"/>
            <ac:spMk id="4" creationId="{00000000-0000-0000-0000-000000000000}"/>
          </ac:spMkLst>
        </pc:spChg>
        <pc:spChg chg="add mod">
          <ac:chgData name="우민 강" userId="9eb07a8d8fada427" providerId="LiveId" clId="{22C05DD8-81AB-4D70-B874-893AC61ADD93}" dt="2024-08-12T17:40:34.183" v="9777" actId="20577"/>
          <ac:spMkLst>
            <pc:docMk/>
            <pc:sldMk cId="0" sldId="271"/>
            <ac:spMk id="5" creationId="{EE1D41B8-0D3F-C8CA-5DFA-6D9162390232}"/>
          </ac:spMkLst>
        </pc:spChg>
        <pc:picChg chg="mod">
          <ac:chgData name="우민 강" userId="9eb07a8d8fada427" providerId="LiveId" clId="{22C05DD8-81AB-4D70-B874-893AC61ADD93}" dt="2024-08-12T17:37:10.268" v="9234" actId="14100"/>
          <ac:picMkLst>
            <pc:docMk/>
            <pc:sldMk cId="0" sldId="271"/>
            <ac:picMk id="2" creationId="{00000000-0000-0000-0000-000000000000}"/>
          </ac:picMkLst>
        </pc:picChg>
      </pc:sldChg>
      <pc:sldChg chg="delSp modSp del mod">
        <pc:chgData name="우민 강" userId="9eb07a8d8fada427" providerId="LiveId" clId="{22C05DD8-81AB-4D70-B874-893AC61ADD93}" dt="2024-08-12T17:41:03.391" v="9833" actId="47"/>
        <pc:sldMkLst>
          <pc:docMk/>
          <pc:sldMk cId="0" sldId="272"/>
        </pc:sldMkLst>
        <pc:spChg chg="del mod">
          <ac:chgData name="우민 강" userId="9eb07a8d8fada427" providerId="LiveId" clId="{22C05DD8-81AB-4D70-B874-893AC61ADD93}" dt="2024-08-12T17:19:07.554" v="6914" actId="21"/>
          <ac:spMkLst>
            <pc:docMk/>
            <pc:sldMk cId="0" sldId="272"/>
            <ac:spMk id="2" creationId="{00000000-0000-0000-0000-000000000000}"/>
          </ac:spMkLst>
        </pc:spChg>
      </pc:sldChg>
      <pc:sldChg chg="addSp delSp modSp mod">
        <pc:chgData name="우민 강" userId="9eb07a8d8fada427" providerId="LiveId" clId="{22C05DD8-81AB-4D70-B874-893AC61ADD93}" dt="2024-08-12T17:50:47.478" v="10127" actId="1035"/>
        <pc:sldMkLst>
          <pc:docMk/>
          <pc:sldMk cId="0" sldId="274"/>
        </pc:sldMkLst>
        <pc:spChg chg="mod">
          <ac:chgData name="우민 강" userId="9eb07a8d8fada427" providerId="LiveId" clId="{22C05DD8-81AB-4D70-B874-893AC61ADD93}" dt="2024-08-12T17:50:47.478" v="10127" actId="1035"/>
          <ac:spMkLst>
            <pc:docMk/>
            <pc:sldMk cId="0" sldId="274"/>
            <ac:spMk id="3" creationId="{00000000-0000-0000-0000-000000000000}"/>
          </ac:spMkLst>
        </pc:spChg>
        <pc:spChg chg="mod">
          <ac:chgData name="우민 강" userId="9eb07a8d8fada427" providerId="LiveId" clId="{22C05DD8-81AB-4D70-B874-893AC61ADD93}" dt="2024-08-12T17:50:42.445" v="10101" actId="14100"/>
          <ac:spMkLst>
            <pc:docMk/>
            <pc:sldMk cId="0" sldId="274"/>
            <ac:spMk id="4" creationId="{00000000-0000-0000-0000-000000000000}"/>
          </ac:spMkLst>
        </pc:spChg>
        <pc:spChg chg="add mod">
          <ac:chgData name="우민 강" userId="9eb07a8d8fada427" providerId="LiveId" clId="{22C05DD8-81AB-4D70-B874-893AC61ADD93}" dt="2024-08-12T17:46:11.059" v="9939" actId="1076"/>
          <ac:spMkLst>
            <pc:docMk/>
            <pc:sldMk cId="0" sldId="274"/>
            <ac:spMk id="6" creationId="{026CFB93-F148-0310-C9E2-426A373B734A}"/>
          </ac:spMkLst>
        </pc:spChg>
        <pc:spChg chg="add del mod">
          <ac:chgData name="우민 강" userId="9eb07a8d8fada427" providerId="LiveId" clId="{22C05DD8-81AB-4D70-B874-893AC61ADD93}" dt="2024-08-12T17:44:32.341" v="9908"/>
          <ac:spMkLst>
            <pc:docMk/>
            <pc:sldMk cId="0" sldId="274"/>
            <ac:spMk id="7" creationId="{F5EDF676-6180-FF3D-896F-952A98160013}"/>
          </ac:spMkLst>
        </pc:spChg>
        <pc:spChg chg="add mod">
          <ac:chgData name="우민 강" userId="9eb07a8d8fada427" providerId="LiveId" clId="{22C05DD8-81AB-4D70-B874-893AC61ADD93}" dt="2024-08-12T17:46:06.730" v="9938" actId="1076"/>
          <ac:spMkLst>
            <pc:docMk/>
            <pc:sldMk cId="0" sldId="274"/>
            <ac:spMk id="8" creationId="{46869744-A34B-7A0B-A630-1CDA3AEEAF9F}"/>
          </ac:spMkLst>
        </pc:spChg>
        <pc:spChg chg="add mod">
          <ac:chgData name="우민 강" userId="9eb07a8d8fada427" providerId="LiveId" clId="{22C05DD8-81AB-4D70-B874-893AC61ADD93}" dt="2024-08-12T17:46:46.195" v="9999" actId="1076"/>
          <ac:spMkLst>
            <pc:docMk/>
            <pc:sldMk cId="0" sldId="274"/>
            <ac:spMk id="13" creationId="{B6F7095A-A94E-4A17-C306-8022927287BC}"/>
          </ac:spMkLst>
        </pc:spChg>
        <pc:picChg chg="mod">
          <ac:chgData name="우민 강" userId="9eb07a8d8fada427" providerId="LiveId" clId="{22C05DD8-81AB-4D70-B874-893AC61ADD93}" dt="2024-08-12T17:46:11.059" v="9939" actId="1076"/>
          <ac:picMkLst>
            <pc:docMk/>
            <pc:sldMk cId="0" sldId="274"/>
            <ac:picMk id="2" creationId="{00000000-0000-0000-0000-000000000000}"/>
          </ac:picMkLst>
        </pc:picChg>
        <pc:picChg chg="add mod">
          <ac:chgData name="우민 강" userId="9eb07a8d8fada427" providerId="LiveId" clId="{22C05DD8-81AB-4D70-B874-893AC61ADD93}" dt="2024-08-12T17:46:06.730" v="9938" actId="1076"/>
          <ac:picMkLst>
            <pc:docMk/>
            <pc:sldMk cId="0" sldId="274"/>
            <ac:picMk id="5" creationId="{00000000-0000-0000-0000-000000000000}"/>
          </ac:picMkLst>
        </pc:picChg>
        <pc:picChg chg="add del mod">
          <ac:chgData name="우민 강" userId="9eb07a8d8fada427" providerId="LiveId" clId="{22C05DD8-81AB-4D70-B874-893AC61ADD93}" dt="2024-08-12T17:45:26.877" v="9927" actId="21"/>
          <ac:picMkLst>
            <pc:docMk/>
            <pc:sldMk cId="0" sldId="274"/>
            <ac:picMk id="9" creationId="{00000000-0000-0000-0000-000000000000}"/>
          </ac:picMkLst>
        </pc:picChg>
        <pc:picChg chg="add del mod">
          <ac:chgData name="우민 강" userId="9eb07a8d8fada427" providerId="LiveId" clId="{22C05DD8-81AB-4D70-B874-893AC61ADD93}" dt="2024-08-12T17:45:22.644" v="9924" actId="21"/>
          <ac:picMkLst>
            <pc:docMk/>
            <pc:sldMk cId="0" sldId="274"/>
            <ac:picMk id="11" creationId="{0307534D-A4DE-5281-7C3F-843A9A287071}"/>
          </ac:picMkLst>
        </pc:picChg>
        <pc:picChg chg="add mod">
          <ac:chgData name="우민 강" userId="9eb07a8d8fada427" providerId="LiveId" clId="{22C05DD8-81AB-4D70-B874-893AC61ADD93}" dt="2024-08-12T17:46:13.675" v="9940" actId="1076"/>
          <ac:picMkLst>
            <pc:docMk/>
            <pc:sldMk cId="0" sldId="274"/>
            <ac:picMk id="12" creationId="{00000000-0000-0000-0000-000000000000}"/>
          </ac:picMkLst>
        </pc:picChg>
      </pc:sldChg>
      <pc:sldChg chg="addSp delSp modSp mod">
        <pc:chgData name="우민 강" userId="9eb07a8d8fada427" providerId="LiveId" clId="{22C05DD8-81AB-4D70-B874-893AC61ADD93}" dt="2024-08-12T17:51:02.582" v="10150" actId="14100"/>
        <pc:sldMkLst>
          <pc:docMk/>
          <pc:sldMk cId="0" sldId="275"/>
        </pc:sldMkLst>
        <pc:spChg chg="mod">
          <ac:chgData name="우민 강" userId="9eb07a8d8fada427" providerId="LiveId" clId="{22C05DD8-81AB-4D70-B874-893AC61ADD93}" dt="2024-08-12T17:51:02.582" v="10150" actId="14100"/>
          <ac:spMkLst>
            <pc:docMk/>
            <pc:sldMk cId="0" sldId="275"/>
            <ac:spMk id="3" creationId="{00000000-0000-0000-0000-000000000000}"/>
          </ac:spMkLst>
        </pc:spChg>
        <pc:spChg chg="mod">
          <ac:chgData name="우민 강" userId="9eb07a8d8fada427" providerId="LiveId" clId="{22C05DD8-81AB-4D70-B874-893AC61ADD93}" dt="2024-08-12T17:50:54.005" v="10146" actId="1038"/>
          <ac:spMkLst>
            <pc:docMk/>
            <pc:sldMk cId="0" sldId="275"/>
            <ac:spMk id="4" creationId="{00000000-0000-0000-0000-000000000000}"/>
          </ac:spMkLst>
        </pc:spChg>
        <pc:picChg chg="del mod">
          <ac:chgData name="우민 강" userId="9eb07a8d8fada427" providerId="LiveId" clId="{22C05DD8-81AB-4D70-B874-893AC61ADD93}" dt="2024-08-12T17:44:49.541" v="9911" actId="21"/>
          <ac:picMkLst>
            <pc:docMk/>
            <pc:sldMk cId="0" sldId="275"/>
            <ac:picMk id="2" creationId="{00000000-0000-0000-0000-000000000000}"/>
          </ac:picMkLst>
        </pc:picChg>
        <pc:picChg chg="add mod">
          <ac:chgData name="우민 강" userId="9eb07a8d8fada427" providerId="LiveId" clId="{22C05DD8-81AB-4D70-B874-893AC61ADD93}" dt="2024-08-12T17:48:23.829" v="10031" actId="1076"/>
          <ac:picMkLst>
            <pc:docMk/>
            <pc:sldMk cId="0" sldId="275"/>
            <ac:picMk id="6" creationId="{B24BFD00-17AA-7FB0-14C5-891E51BE578D}"/>
          </ac:picMkLst>
        </pc:picChg>
        <pc:picChg chg="add mod">
          <ac:chgData name="우민 강" userId="9eb07a8d8fada427" providerId="LiveId" clId="{22C05DD8-81AB-4D70-B874-893AC61ADD93}" dt="2024-08-12T17:48:25.108" v="10032" actId="1076"/>
          <ac:picMkLst>
            <pc:docMk/>
            <pc:sldMk cId="0" sldId="275"/>
            <ac:picMk id="8" creationId="{74445DE6-673C-428E-7576-4A01F27F9FDB}"/>
          </ac:picMkLst>
        </pc:picChg>
        <pc:picChg chg="add mod">
          <ac:chgData name="우민 강" userId="9eb07a8d8fada427" providerId="LiveId" clId="{22C05DD8-81AB-4D70-B874-893AC61ADD93}" dt="2024-08-12T17:48:09.820" v="10029" actId="1076"/>
          <ac:picMkLst>
            <pc:docMk/>
            <pc:sldMk cId="0" sldId="275"/>
            <ac:picMk id="9" creationId="{00000000-0000-0000-0000-000000000000}"/>
          </ac:picMkLst>
        </pc:picChg>
        <pc:picChg chg="add mod">
          <ac:chgData name="우민 강" userId="9eb07a8d8fada427" providerId="LiveId" clId="{22C05DD8-81AB-4D70-B874-893AC61ADD93}" dt="2024-08-12T17:48:22.324" v="10030" actId="1076"/>
          <ac:picMkLst>
            <pc:docMk/>
            <pc:sldMk cId="0" sldId="275"/>
            <ac:picMk id="11" creationId="{0307534D-A4DE-5281-7C3F-843A9A287071}"/>
          </ac:picMkLst>
        </pc:picChg>
      </pc:sldChg>
      <pc:sldChg chg="delSp modSp del mod">
        <pc:chgData name="우민 강" userId="9eb07a8d8fada427" providerId="LiveId" clId="{22C05DD8-81AB-4D70-B874-893AC61ADD93}" dt="2024-08-12T17:48:53.317" v="10033" actId="47"/>
        <pc:sldMkLst>
          <pc:docMk/>
          <pc:sldMk cId="0" sldId="276"/>
        </pc:sldMkLst>
        <pc:picChg chg="del mod">
          <ac:chgData name="우민 강" userId="9eb07a8d8fada427" providerId="LiveId" clId="{22C05DD8-81AB-4D70-B874-893AC61ADD93}" dt="2024-08-12T17:42:30.907" v="9846" actId="21"/>
          <ac:picMkLst>
            <pc:docMk/>
            <pc:sldMk cId="0" sldId="276"/>
            <ac:picMk id="2" creationId="{00000000-0000-0000-0000-000000000000}"/>
          </ac:picMkLst>
        </pc:picChg>
      </pc:sldChg>
      <pc:sldChg chg="delSp del mod">
        <pc:chgData name="우민 강" userId="9eb07a8d8fada427" providerId="LiveId" clId="{22C05DD8-81AB-4D70-B874-893AC61ADD93}" dt="2024-08-12T17:46:55.236" v="10001" actId="47"/>
        <pc:sldMkLst>
          <pc:docMk/>
          <pc:sldMk cId="0" sldId="277"/>
        </pc:sldMkLst>
        <pc:picChg chg="del">
          <ac:chgData name="우민 강" userId="9eb07a8d8fada427" providerId="LiveId" clId="{22C05DD8-81AB-4D70-B874-893AC61ADD93}" dt="2024-08-12T17:45:38.349" v="9930" actId="21"/>
          <ac:picMkLst>
            <pc:docMk/>
            <pc:sldMk cId="0" sldId="277"/>
            <ac:picMk id="2" creationId="{00000000-0000-0000-0000-000000000000}"/>
          </ac:picMkLst>
        </pc:picChg>
        <pc:picChg chg="del">
          <ac:chgData name="우민 강" userId="9eb07a8d8fada427" providerId="LiveId" clId="{22C05DD8-81AB-4D70-B874-893AC61ADD93}" dt="2024-08-12T17:46:50.683" v="10000" actId="478"/>
          <ac:picMkLst>
            <pc:docMk/>
            <pc:sldMk cId="0" sldId="277"/>
            <ac:picMk id="3" creationId="{00000000-0000-0000-0000-000000000000}"/>
          </ac:picMkLst>
        </pc:picChg>
      </pc:sldChg>
      <pc:sldChg chg="addSp modSp mod">
        <pc:chgData name="우민 강" userId="9eb07a8d8fada427" providerId="LiveId" clId="{22C05DD8-81AB-4D70-B874-893AC61ADD93}" dt="2024-08-12T17:51:22.791" v="10183" actId="1037"/>
        <pc:sldMkLst>
          <pc:docMk/>
          <pc:sldMk cId="0" sldId="278"/>
        </pc:sldMkLst>
        <pc:spChg chg="mod">
          <ac:chgData name="우민 강" userId="9eb07a8d8fada427" providerId="LiveId" clId="{22C05DD8-81AB-4D70-B874-893AC61ADD93}" dt="2024-08-12T17:51:20.295" v="10176" actId="14100"/>
          <ac:spMkLst>
            <pc:docMk/>
            <pc:sldMk cId="0" sldId="278"/>
            <ac:spMk id="6" creationId="{00000000-0000-0000-0000-000000000000}"/>
          </ac:spMkLst>
        </pc:spChg>
        <pc:spChg chg="mod">
          <ac:chgData name="우민 강" userId="9eb07a8d8fada427" providerId="LiveId" clId="{22C05DD8-81AB-4D70-B874-893AC61ADD93}" dt="2024-08-12T17:51:22.791" v="10183" actId="1037"/>
          <ac:spMkLst>
            <pc:docMk/>
            <pc:sldMk cId="0" sldId="278"/>
            <ac:spMk id="7" creationId="{00000000-0000-0000-0000-000000000000}"/>
          </ac:spMkLst>
        </pc:spChg>
        <pc:picChg chg="mod">
          <ac:chgData name="우민 강" userId="9eb07a8d8fada427" providerId="LiveId" clId="{22C05DD8-81AB-4D70-B874-893AC61ADD93}" dt="2024-08-12T17:49:11.421" v="10039" actId="1076"/>
          <ac:picMkLst>
            <pc:docMk/>
            <pc:sldMk cId="0" sldId="278"/>
            <ac:picMk id="2" creationId="{00000000-0000-0000-0000-000000000000}"/>
          </ac:picMkLst>
        </pc:picChg>
        <pc:picChg chg="mod">
          <ac:chgData name="우민 강" userId="9eb07a8d8fada427" providerId="LiveId" clId="{22C05DD8-81AB-4D70-B874-893AC61ADD93}" dt="2024-08-12T17:49:19.757" v="10042" actId="1076"/>
          <ac:picMkLst>
            <pc:docMk/>
            <pc:sldMk cId="0" sldId="278"/>
            <ac:picMk id="3" creationId="{00000000-0000-0000-0000-000000000000}"/>
          </ac:picMkLst>
        </pc:picChg>
        <pc:picChg chg="mod">
          <ac:chgData name="우민 강" userId="9eb07a8d8fada427" providerId="LiveId" clId="{22C05DD8-81AB-4D70-B874-893AC61ADD93}" dt="2024-08-12T17:49:26.277" v="10045" actId="1076"/>
          <ac:picMkLst>
            <pc:docMk/>
            <pc:sldMk cId="0" sldId="278"/>
            <ac:picMk id="4" creationId="{00000000-0000-0000-0000-000000000000}"/>
          </ac:picMkLst>
        </pc:picChg>
        <pc:picChg chg="mod">
          <ac:chgData name="우민 강" userId="9eb07a8d8fada427" providerId="LiveId" clId="{22C05DD8-81AB-4D70-B874-893AC61ADD93}" dt="2024-08-12T17:49:50.021" v="10052" actId="14100"/>
          <ac:picMkLst>
            <pc:docMk/>
            <pc:sldMk cId="0" sldId="278"/>
            <ac:picMk id="5" creationId="{00000000-0000-0000-0000-000000000000}"/>
          </ac:picMkLst>
        </pc:picChg>
        <pc:picChg chg="add mod">
          <ac:chgData name="우민 강" userId="9eb07a8d8fada427" providerId="LiveId" clId="{22C05DD8-81AB-4D70-B874-893AC61ADD93}" dt="2024-08-12T17:49:59.030" v="10056" actId="14100"/>
          <ac:picMkLst>
            <pc:docMk/>
            <pc:sldMk cId="0" sldId="278"/>
            <ac:picMk id="8" creationId="{00000000-0000-0000-0000-000000000000}"/>
          </ac:picMkLst>
        </pc:picChg>
      </pc:sldChg>
      <pc:sldChg chg="delSp modSp del mod">
        <pc:chgData name="우민 강" userId="9eb07a8d8fada427" providerId="LiveId" clId="{22C05DD8-81AB-4D70-B874-893AC61ADD93}" dt="2024-08-12T17:50:04.134" v="10057" actId="47"/>
        <pc:sldMkLst>
          <pc:docMk/>
          <pc:sldMk cId="0" sldId="279"/>
        </pc:sldMkLst>
        <pc:picChg chg="del mod">
          <ac:chgData name="우민 강" userId="9eb07a8d8fada427" providerId="LiveId" clId="{22C05DD8-81AB-4D70-B874-893AC61ADD93}" dt="2024-08-12T17:49:44.593" v="10050" actId="21"/>
          <ac:picMkLst>
            <pc:docMk/>
            <pc:sldMk cId="0" sldId="279"/>
            <ac:picMk id="2" creationId="{00000000-0000-0000-0000-000000000000}"/>
          </ac:picMkLst>
        </pc:picChg>
      </pc:sldChg>
      <pc:sldChg chg="modSp mod">
        <pc:chgData name="우민 강" userId="9eb07a8d8fada427" providerId="LiveId" clId="{22C05DD8-81AB-4D70-B874-893AC61ADD93}" dt="2024-08-12T18:02:23.974" v="11319" actId="1076"/>
        <pc:sldMkLst>
          <pc:docMk/>
          <pc:sldMk cId="0" sldId="281"/>
        </pc:sldMkLst>
        <pc:spChg chg="mod">
          <ac:chgData name="우민 강" userId="9eb07a8d8fada427" providerId="LiveId" clId="{22C05DD8-81AB-4D70-B874-893AC61ADD93}" dt="2024-08-12T18:02:20.951" v="11318" actId="1076"/>
          <ac:spMkLst>
            <pc:docMk/>
            <pc:sldMk cId="0" sldId="281"/>
            <ac:spMk id="3" creationId="{00000000-0000-0000-0000-000000000000}"/>
          </ac:spMkLst>
        </pc:spChg>
        <pc:spChg chg="mod">
          <ac:chgData name="우민 강" userId="9eb07a8d8fada427" providerId="LiveId" clId="{22C05DD8-81AB-4D70-B874-893AC61ADD93}" dt="2024-08-12T18:02:23.974" v="11319" actId="1076"/>
          <ac:spMkLst>
            <pc:docMk/>
            <pc:sldMk cId="0" sldId="281"/>
            <ac:spMk id="6" creationId="{00000000-0000-0000-0000-000000000000}"/>
          </ac:spMkLst>
        </pc:spChg>
      </pc:sldChg>
      <pc:sldChg chg="modSp mod">
        <pc:chgData name="우민 강" userId="9eb07a8d8fada427" providerId="LiveId" clId="{22C05DD8-81AB-4D70-B874-893AC61ADD93}" dt="2024-08-12T18:06:35.659" v="11560" actId="20577"/>
        <pc:sldMkLst>
          <pc:docMk/>
          <pc:sldMk cId="0" sldId="286"/>
        </pc:sldMkLst>
        <pc:spChg chg="mod">
          <ac:chgData name="우민 강" userId="9eb07a8d8fada427" providerId="LiveId" clId="{22C05DD8-81AB-4D70-B874-893AC61ADD93}" dt="2024-08-12T18:06:35.659" v="11560" actId="20577"/>
          <ac:spMkLst>
            <pc:docMk/>
            <pc:sldMk cId="0" sldId="286"/>
            <ac:spMk id="2" creationId="{00000000-0000-0000-0000-000000000000}"/>
          </ac:spMkLst>
        </pc:spChg>
      </pc:sldChg>
      <pc:sldChg chg="modSp mod">
        <pc:chgData name="우민 강" userId="9eb07a8d8fada427" providerId="LiveId" clId="{22C05DD8-81AB-4D70-B874-893AC61ADD93}" dt="2024-08-12T18:08:33.188" v="11670" actId="20577"/>
        <pc:sldMkLst>
          <pc:docMk/>
          <pc:sldMk cId="0" sldId="287"/>
        </pc:sldMkLst>
        <pc:spChg chg="mod">
          <ac:chgData name="우민 강" userId="9eb07a8d8fada427" providerId="LiveId" clId="{22C05DD8-81AB-4D70-B874-893AC61ADD93}" dt="2024-08-12T18:08:07.517" v="11662" actId="20577"/>
          <ac:spMkLst>
            <pc:docMk/>
            <pc:sldMk cId="0" sldId="287"/>
            <ac:spMk id="13" creationId="{00000000-0000-0000-0000-000000000000}"/>
          </ac:spMkLst>
        </pc:spChg>
        <pc:spChg chg="mod">
          <ac:chgData name="우민 강" userId="9eb07a8d8fada427" providerId="LiveId" clId="{22C05DD8-81AB-4D70-B874-893AC61ADD93}" dt="2024-08-12T18:08:22.684" v="11669" actId="20577"/>
          <ac:spMkLst>
            <pc:docMk/>
            <pc:sldMk cId="0" sldId="287"/>
            <ac:spMk id="14" creationId="{00000000-0000-0000-0000-000000000000}"/>
          </ac:spMkLst>
        </pc:spChg>
        <pc:spChg chg="mod">
          <ac:chgData name="우민 강" userId="9eb07a8d8fada427" providerId="LiveId" clId="{22C05DD8-81AB-4D70-B874-893AC61ADD93}" dt="2024-08-12T18:08:33.188" v="11670" actId="20577"/>
          <ac:spMkLst>
            <pc:docMk/>
            <pc:sldMk cId="0" sldId="287"/>
            <ac:spMk id="15" creationId="{00000000-0000-0000-0000-000000000000}"/>
          </ac:spMkLst>
        </pc:spChg>
      </pc:sldChg>
      <pc:sldChg chg="addSp delSp modSp add mod ord setBg">
        <pc:chgData name="우민 강" userId="9eb07a8d8fada427" providerId="LiveId" clId="{22C05DD8-81AB-4D70-B874-893AC61ADD93}" dt="2024-08-12T16:48:41.600" v="3620" actId="14100"/>
        <pc:sldMkLst>
          <pc:docMk/>
          <pc:sldMk cId="0" sldId="288"/>
        </pc:sldMkLst>
        <pc:spChg chg="add del mod">
          <ac:chgData name="우민 강" userId="9eb07a8d8fada427" providerId="LiveId" clId="{22C05DD8-81AB-4D70-B874-893AC61ADD93}" dt="2024-08-12T12:39:58.904" v="829" actId="478"/>
          <ac:spMkLst>
            <pc:docMk/>
            <pc:sldMk cId="0" sldId="288"/>
            <ac:spMk id="2" creationId="{1897E7C7-8AE4-0EED-4516-33A908312AD5}"/>
          </ac:spMkLst>
        </pc:spChg>
        <pc:spChg chg="add mod">
          <ac:chgData name="우민 강" userId="9eb07a8d8fada427" providerId="LiveId" clId="{22C05DD8-81AB-4D70-B874-893AC61ADD93}" dt="2024-08-12T16:48:00.261" v="3553"/>
          <ac:spMkLst>
            <pc:docMk/>
            <pc:sldMk cId="0" sldId="288"/>
            <ac:spMk id="2" creationId="{94168E31-3DD0-C9F8-F676-07A21DD22B8D}"/>
          </ac:spMkLst>
        </pc:spChg>
        <pc:spChg chg="add mod">
          <ac:chgData name="우민 강" userId="9eb07a8d8fada427" providerId="LiveId" clId="{22C05DD8-81AB-4D70-B874-893AC61ADD93}" dt="2024-08-12T16:48:41.600" v="3620" actId="14100"/>
          <ac:spMkLst>
            <pc:docMk/>
            <pc:sldMk cId="0" sldId="288"/>
            <ac:spMk id="3" creationId="{CEDA667B-C379-5921-C024-0038B28A97DD}"/>
          </ac:spMkLst>
        </pc:spChg>
        <pc:spChg chg="mod">
          <ac:chgData name="우민 강" userId="9eb07a8d8fada427" providerId="LiveId" clId="{22C05DD8-81AB-4D70-B874-893AC61ADD93}" dt="2024-08-12T16:07:05.140" v="1059" actId="20577"/>
          <ac:spMkLst>
            <pc:docMk/>
            <pc:sldMk cId="0" sldId="288"/>
            <ac:spMk id="63" creationId="{00000000-0000-0000-0000-000000000000}"/>
          </ac:spMkLst>
        </pc:spChg>
        <pc:spChg chg="mod">
          <ac:chgData name="우민 강" userId="9eb07a8d8fada427" providerId="LiveId" clId="{22C05DD8-81AB-4D70-B874-893AC61ADD93}" dt="2024-08-12T12:50:25.514" v="970" actId="2711"/>
          <ac:spMkLst>
            <pc:docMk/>
            <pc:sldMk cId="0" sldId="288"/>
            <ac:spMk id="64" creationId="{00000000-0000-0000-0000-000000000000}"/>
          </ac:spMkLst>
        </pc:spChg>
        <pc:spChg chg="mod">
          <ac:chgData name="우민 강" userId="9eb07a8d8fada427" providerId="LiveId" clId="{22C05DD8-81AB-4D70-B874-893AC61ADD93}" dt="2024-08-12T12:50:35.979" v="971" actId="2711"/>
          <ac:spMkLst>
            <pc:docMk/>
            <pc:sldMk cId="0" sldId="288"/>
            <ac:spMk id="65" creationId="{00000000-0000-0000-0000-000000000000}"/>
          </ac:spMkLst>
        </pc:spChg>
        <pc:spChg chg="mod">
          <ac:chgData name="우민 강" userId="9eb07a8d8fada427" providerId="LiveId" clId="{22C05DD8-81AB-4D70-B874-893AC61ADD93}" dt="2024-08-12T12:50:48.823" v="973" actId="2711"/>
          <ac:spMkLst>
            <pc:docMk/>
            <pc:sldMk cId="0" sldId="288"/>
            <ac:spMk id="67" creationId="{00000000-0000-0000-0000-000000000000}"/>
          </ac:spMkLst>
        </pc:spChg>
        <pc:spChg chg="mod">
          <ac:chgData name="우민 강" userId="9eb07a8d8fada427" providerId="LiveId" clId="{22C05DD8-81AB-4D70-B874-893AC61ADD93}" dt="2024-08-12T16:08:14.459" v="1167" actId="1076"/>
          <ac:spMkLst>
            <pc:docMk/>
            <pc:sldMk cId="0" sldId="288"/>
            <ac:spMk id="68" creationId="{00000000-0000-0000-0000-000000000000}"/>
          </ac:spMkLst>
        </pc:spChg>
        <pc:spChg chg="mod">
          <ac:chgData name="우민 강" userId="9eb07a8d8fada427" providerId="LiveId" clId="{22C05DD8-81AB-4D70-B874-893AC61ADD93}" dt="2024-08-12T12:50:21.072" v="969" actId="2711"/>
          <ac:spMkLst>
            <pc:docMk/>
            <pc:sldMk cId="0" sldId="288"/>
            <ac:spMk id="69" creationId="{00000000-0000-0000-0000-000000000000}"/>
          </ac:spMkLst>
        </pc:spChg>
        <pc:picChg chg="add mod ord">
          <ac:chgData name="우민 강" userId="9eb07a8d8fada427" providerId="LiveId" clId="{22C05DD8-81AB-4D70-B874-893AC61ADD93}" dt="2024-08-12T12:40:35.363" v="835" actId="167"/>
          <ac:picMkLst>
            <pc:docMk/>
            <pc:sldMk cId="0" sldId="288"/>
            <ac:picMk id="4" creationId="{7125D827-3EF3-CEF5-1A6D-F6CAAE227C86}"/>
          </ac:picMkLst>
        </pc:picChg>
        <pc:picChg chg="add mod">
          <ac:chgData name="우민 강" userId="9eb07a8d8fada427" providerId="LiveId" clId="{22C05DD8-81AB-4D70-B874-893AC61ADD93}" dt="2024-08-12T12:49:04.500" v="948" actId="1076"/>
          <ac:picMkLst>
            <pc:docMk/>
            <pc:sldMk cId="0" sldId="288"/>
            <ac:picMk id="6" creationId="{2094CA01-AF33-B9C9-52DF-9467904DF234}"/>
          </ac:picMkLst>
        </pc:picChg>
        <pc:picChg chg="add mod">
          <ac:chgData name="우민 강" userId="9eb07a8d8fada427" providerId="LiveId" clId="{22C05DD8-81AB-4D70-B874-893AC61ADD93}" dt="2024-08-12T12:49:21.716" v="955" actId="14100"/>
          <ac:picMkLst>
            <pc:docMk/>
            <pc:sldMk cId="0" sldId="288"/>
            <ac:picMk id="8" creationId="{1FE52F97-6502-AC9E-B594-5369113D5CB5}"/>
          </ac:picMkLst>
        </pc:picChg>
        <pc:picChg chg="mod">
          <ac:chgData name="우민 강" userId="9eb07a8d8fada427" providerId="LiveId" clId="{22C05DD8-81AB-4D70-B874-893AC61ADD93}" dt="2024-08-12T12:48:39.052" v="939" actId="14100"/>
          <ac:picMkLst>
            <pc:docMk/>
            <pc:sldMk cId="0" sldId="288"/>
            <ac:picMk id="56" creationId="{00000000-0000-0000-0000-000000000000}"/>
          </ac:picMkLst>
        </pc:picChg>
        <pc:picChg chg="mod">
          <ac:chgData name="우민 강" userId="9eb07a8d8fada427" providerId="LiveId" clId="{22C05DD8-81AB-4D70-B874-893AC61ADD93}" dt="2024-08-12T12:49:35.772" v="960" actId="14100"/>
          <ac:picMkLst>
            <pc:docMk/>
            <pc:sldMk cId="0" sldId="288"/>
            <ac:picMk id="57" creationId="{00000000-0000-0000-0000-000000000000}"/>
          </ac:picMkLst>
        </pc:picChg>
        <pc:picChg chg="mod">
          <ac:chgData name="우민 강" userId="9eb07a8d8fada427" providerId="LiveId" clId="{22C05DD8-81AB-4D70-B874-893AC61ADD93}" dt="2024-08-12T16:08:11.595" v="1166" actId="1076"/>
          <ac:picMkLst>
            <pc:docMk/>
            <pc:sldMk cId="0" sldId="288"/>
            <ac:picMk id="58" creationId="{00000000-0000-0000-0000-000000000000}"/>
          </ac:picMkLst>
        </pc:picChg>
        <pc:picChg chg="mod">
          <ac:chgData name="우민 강" userId="9eb07a8d8fada427" providerId="LiveId" clId="{22C05DD8-81AB-4D70-B874-893AC61ADD93}" dt="2024-08-12T16:06:58.169" v="1053" actId="14100"/>
          <ac:picMkLst>
            <pc:docMk/>
            <pc:sldMk cId="0" sldId="288"/>
            <ac:picMk id="59" creationId="{00000000-0000-0000-0000-000000000000}"/>
          </ac:picMkLst>
        </pc:picChg>
        <pc:picChg chg="mod">
          <ac:chgData name="우민 강" userId="9eb07a8d8fada427" providerId="LiveId" clId="{22C05DD8-81AB-4D70-B874-893AC61ADD93}" dt="2024-08-12T12:49:40.557" v="961" actId="14100"/>
          <ac:picMkLst>
            <pc:docMk/>
            <pc:sldMk cId="0" sldId="288"/>
            <ac:picMk id="60" creationId="{00000000-0000-0000-0000-000000000000}"/>
          </ac:picMkLst>
        </pc:picChg>
        <pc:picChg chg="mod">
          <ac:chgData name="우민 강" userId="9eb07a8d8fada427" providerId="LiveId" clId="{22C05DD8-81AB-4D70-B874-893AC61ADD93}" dt="2024-08-12T12:49:08.915" v="950" actId="14100"/>
          <ac:picMkLst>
            <pc:docMk/>
            <pc:sldMk cId="0" sldId="288"/>
            <ac:picMk id="61" creationId="{00000000-0000-0000-0000-000000000000}"/>
          </ac:picMkLst>
        </pc:picChg>
        <pc:picChg chg="add del mod">
          <ac:chgData name="우민 강" userId="9eb07a8d8fada427" providerId="LiveId" clId="{22C05DD8-81AB-4D70-B874-893AC61ADD93}" dt="2024-08-12T12:49:12.379" v="952" actId="1076"/>
          <ac:picMkLst>
            <pc:docMk/>
            <pc:sldMk cId="0" sldId="288"/>
            <ac:picMk id="66" creationId="{00000000-0000-0000-0000-000000000000}"/>
          </ac:picMkLst>
        </pc:picChg>
      </pc:sldChg>
      <pc:sldChg chg="addSp delSp modSp add mod ord setBg">
        <pc:chgData name="우민 강" userId="9eb07a8d8fada427" providerId="LiveId" clId="{22C05DD8-81AB-4D70-B874-893AC61ADD93}" dt="2024-08-12T16:45:05.823" v="3473" actId="20577"/>
        <pc:sldMkLst>
          <pc:docMk/>
          <pc:sldMk cId="1416823509" sldId="289"/>
        </pc:sldMkLst>
        <pc:spChg chg="add mod">
          <ac:chgData name="우민 강" userId="9eb07a8d8fada427" providerId="LiveId" clId="{22C05DD8-81AB-4D70-B874-893AC61ADD93}" dt="2024-08-12T16:45:05.823" v="3473" actId="20577"/>
          <ac:spMkLst>
            <pc:docMk/>
            <pc:sldMk cId="1416823509" sldId="289"/>
            <ac:spMk id="13" creationId="{3EE63C77-69B5-03CC-7FA5-09D8D7349C7A}"/>
          </ac:spMkLst>
        </pc:spChg>
        <pc:spChg chg="add mod">
          <ac:chgData name="우민 강" userId="9eb07a8d8fada427" providerId="LiveId" clId="{22C05DD8-81AB-4D70-B874-893AC61ADD93}" dt="2024-08-12T16:27:39.186" v="1969" actId="6549"/>
          <ac:spMkLst>
            <pc:docMk/>
            <pc:sldMk cId="1416823509" sldId="289"/>
            <ac:spMk id="14" creationId="{CA51854A-7A67-BEDB-E4C8-3E75FE60ED93}"/>
          </ac:spMkLst>
        </pc:spChg>
        <pc:spChg chg="add mod">
          <ac:chgData name="우민 강" userId="9eb07a8d8fada427" providerId="LiveId" clId="{22C05DD8-81AB-4D70-B874-893AC61ADD93}" dt="2024-08-12T16:37:18.600" v="3238" actId="1076"/>
          <ac:spMkLst>
            <pc:docMk/>
            <pc:sldMk cId="1416823509" sldId="289"/>
            <ac:spMk id="15" creationId="{D9793040-5970-C7C4-9643-2196ED599F8D}"/>
          </ac:spMkLst>
        </pc:spChg>
        <pc:spChg chg="add mod">
          <ac:chgData name="우민 강" userId="9eb07a8d8fada427" providerId="LiveId" clId="{22C05DD8-81AB-4D70-B874-893AC61ADD93}" dt="2024-08-12T16:33:18.094" v="2539" actId="1076"/>
          <ac:spMkLst>
            <pc:docMk/>
            <pc:sldMk cId="1416823509" sldId="289"/>
            <ac:spMk id="18" creationId="{4D692682-30E2-0908-C203-04CF4931B4EA}"/>
          </ac:spMkLst>
        </pc:spChg>
        <pc:spChg chg="add mod">
          <ac:chgData name="우민 강" userId="9eb07a8d8fada427" providerId="LiveId" clId="{22C05DD8-81AB-4D70-B874-893AC61ADD93}" dt="2024-08-12T16:37:14.504" v="3237" actId="1076"/>
          <ac:spMkLst>
            <pc:docMk/>
            <pc:sldMk cId="1416823509" sldId="289"/>
            <ac:spMk id="19" creationId="{A6E51DCC-9EA2-D0D4-AB0E-C9D9CC30DE55}"/>
          </ac:spMkLst>
        </pc:spChg>
        <pc:picChg chg="add mod">
          <ac:chgData name="우민 강" userId="9eb07a8d8fada427" providerId="LiveId" clId="{22C05DD8-81AB-4D70-B874-893AC61ADD93}" dt="2024-08-12T16:30:36.630" v="2241" actId="1076"/>
          <ac:picMkLst>
            <pc:docMk/>
            <pc:sldMk cId="1416823509" sldId="289"/>
            <ac:picMk id="9" creationId="{6BB808A4-6C9E-F4A8-9E18-2AC314E86ED2}"/>
          </ac:picMkLst>
        </pc:picChg>
        <pc:picChg chg="add del mod">
          <ac:chgData name="우민 강" userId="9eb07a8d8fada427" providerId="LiveId" clId="{22C05DD8-81AB-4D70-B874-893AC61ADD93}" dt="2024-08-12T16:26:41.457" v="1954" actId="478"/>
          <ac:picMkLst>
            <pc:docMk/>
            <pc:sldMk cId="1416823509" sldId="289"/>
            <ac:picMk id="10" creationId="{01136BDE-D79B-46F9-A1FE-FB4B5393E923}"/>
          </ac:picMkLst>
        </pc:picChg>
        <pc:picChg chg="add mod">
          <ac:chgData name="우민 강" userId="9eb07a8d8fada427" providerId="LiveId" clId="{22C05DD8-81AB-4D70-B874-893AC61ADD93}" dt="2024-08-12T16:37:20.833" v="3239" actId="14100"/>
          <ac:picMkLst>
            <pc:docMk/>
            <pc:sldMk cId="1416823509" sldId="289"/>
            <ac:picMk id="12" creationId="{AA0AEDFE-1D2F-5481-897B-EB072A1B1A3B}"/>
          </ac:picMkLst>
        </pc:picChg>
        <pc:picChg chg="add mod">
          <ac:chgData name="우민 강" userId="9eb07a8d8fada427" providerId="LiveId" clId="{22C05DD8-81AB-4D70-B874-893AC61ADD93}" dt="2024-08-12T16:33:02.765" v="2535" actId="1076"/>
          <ac:picMkLst>
            <pc:docMk/>
            <pc:sldMk cId="1416823509" sldId="289"/>
            <ac:picMk id="16" creationId="{797C5941-FB0F-F86C-EB64-D08AEAB51C9D}"/>
          </ac:picMkLst>
        </pc:picChg>
        <pc:picChg chg="add mod">
          <ac:chgData name="우민 강" userId="9eb07a8d8fada427" providerId="LiveId" clId="{22C05DD8-81AB-4D70-B874-893AC61ADD93}" dt="2024-08-12T16:33:09.702" v="2537" actId="1076"/>
          <ac:picMkLst>
            <pc:docMk/>
            <pc:sldMk cId="1416823509" sldId="289"/>
            <ac:picMk id="17" creationId="{13CC1512-AE7B-F210-819B-831CB4A7AADB}"/>
          </ac:picMkLst>
        </pc:picChg>
      </pc:sldChg>
      <pc:sldChg chg="add del setBg">
        <pc:chgData name="우민 강" userId="9eb07a8d8fada427" providerId="LiveId" clId="{22C05DD8-81AB-4D70-B874-893AC61ADD93}" dt="2024-08-12T12:39:47.114" v="827" actId="47"/>
        <pc:sldMkLst>
          <pc:docMk/>
          <pc:sldMk cId="2909152143" sldId="289"/>
        </pc:sldMkLst>
      </pc:sldChg>
      <pc:sldChg chg="addSp delSp modSp add mod ord setBg">
        <pc:chgData name="우민 강" userId="9eb07a8d8fada427" providerId="LiveId" clId="{22C05DD8-81AB-4D70-B874-893AC61ADD93}" dt="2024-08-12T17:21:38.768" v="7028" actId="1076"/>
        <pc:sldMkLst>
          <pc:docMk/>
          <pc:sldMk cId="2292981175" sldId="290"/>
        </pc:sldMkLst>
        <pc:spChg chg="del">
          <ac:chgData name="우민 강" userId="9eb07a8d8fada427" providerId="LiveId" clId="{22C05DD8-81AB-4D70-B874-893AC61ADD93}" dt="2024-08-12T17:17:00.270" v="6865" actId="478"/>
          <ac:spMkLst>
            <pc:docMk/>
            <pc:sldMk cId="2292981175" sldId="290"/>
            <ac:spMk id="5" creationId="{00000000-0000-0000-0000-000000000000}"/>
          </ac:spMkLst>
        </pc:spChg>
        <pc:spChg chg="del mod">
          <ac:chgData name="우민 강" userId="9eb07a8d8fada427" providerId="LiveId" clId="{22C05DD8-81AB-4D70-B874-893AC61ADD93}" dt="2024-08-12T17:16:55.565" v="6864" actId="478"/>
          <ac:spMkLst>
            <pc:docMk/>
            <pc:sldMk cId="2292981175" sldId="290"/>
            <ac:spMk id="6" creationId="{00000000-0000-0000-0000-000000000000}"/>
          </ac:spMkLst>
        </pc:spChg>
        <pc:spChg chg="add mod">
          <ac:chgData name="우민 강" userId="9eb07a8d8fada427" providerId="LiveId" clId="{22C05DD8-81AB-4D70-B874-893AC61ADD93}" dt="2024-08-12T17:17:56.349" v="6877" actId="14100"/>
          <ac:spMkLst>
            <pc:docMk/>
            <pc:sldMk cId="2292981175" sldId="290"/>
            <ac:spMk id="9" creationId="{7D952E5D-0D13-933D-588B-9575FEB76F46}"/>
          </ac:spMkLst>
        </pc:spChg>
        <pc:spChg chg="add del mod">
          <ac:chgData name="우민 강" userId="9eb07a8d8fada427" providerId="LiveId" clId="{22C05DD8-81AB-4D70-B874-893AC61ADD93}" dt="2024-08-12T17:18:40.926" v="6913" actId="1076"/>
          <ac:spMkLst>
            <pc:docMk/>
            <pc:sldMk cId="2292981175" sldId="290"/>
            <ac:spMk id="10" creationId="{BF0EC3BB-9326-DA4A-16CA-1E176894B57E}"/>
          </ac:spMkLst>
        </pc:spChg>
        <pc:spChg chg="add mod">
          <ac:chgData name="우민 강" userId="9eb07a8d8fada427" providerId="LiveId" clId="{22C05DD8-81AB-4D70-B874-893AC61ADD93}" dt="2024-08-12T17:21:38.768" v="7028" actId="1076"/>
          <ac:spMkLst>
            <pc:docMk/>
            <pc:sldMk cId="2292981175" sldId="290"/>
            <ac:spMk id="11" creationId="{00000000-0000-0000-0000-000000000000}"/>
          </ac:spMkLst>
        </pc:spChg>
        <pc:picChg chg="del">
          <ac:chgData name="우민 강" userId="9eb07a8d8fada427" providerId="LiveId" clId="{22C05DD8-81AB-4D70-B874-893AC61ADD93}" dt="2024-08-12T17:16:55.565" v="6864" actId="478"/>
          <ac:picMkLst>
            <pc:docMk/>
            <pc:sldMk cId="2292981175" sldId="290"/>
            <ac:picMk id="2" creationId="{00000000-0000-0000-0000-000000000000}"/>
          </ac:picMkLst>
        </pc:picChg>
        <pc:picChg chg="del">
          <ac:chgData name="우민 강" userId="9eb07a8d8fada427" providerId="LiveId" clId="{22C05DD8-81AB-4D70-B874-893AC61ADD93}" dt="2024-08-12T17:16:55.565" v="6864" actId="478"/>
          <ac:picMkLst>
            <pc:docMk/>
            <pc:sldMk cId="2292981175" sldId="290"/>
            <ac:picMk id="3" creationId="{00000000-0000-0000-0000-000000000000}"/>
          </ac:picMkLst>
        </pc:picChg>
        <pc:picChg chg="add mod">
          <ac:chgData name="우민 강" userId="9eb07a8d8fada427" providerId="LiveId" clId="{22C05DD8-81AB-4D70-B874-893AC61ADD93}" dt="2024-08-12T17:18:27.912" v="6891" actId="1076"/>
          <ac:picMkLst>
            <pc:docMk/>
            <pc:sldMk cId="2292981175" sldId="290"/>
            <ac:picMk id="8" creationId="{30E44F35-48D5-8E37-F12E-3FFDE4EEB81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9271000"/>
            <a:ext cx="18542000" cy="10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43800" y="5241059"/>
            <a:ext cx="15849600" cy="280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800" b="0" i="0" u="none" strike="noStrike" dirty="0">
                <a:solidFill>
                  <a:srgbClr val="FFFFFF"/>
                </a:solidFill>
                <a:latin typeface="KOHIBaeumOTF"/>
              </a:rPr>
              <a:t>STICKHERE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2730500"/>
            <a:ext cx="5384800" cy="574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9385300"/>
            <a:ext cx="18542000" cy="1016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435600" y="4279900"/>
            <a:ext cx="130937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Pretendard Light"/>
              </a:rPr>
              <a:t>쇼츠</a:t>
            </a:r>
            <a:r>
              <a:rPr lang="en-US" sz="5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5600" b="0" i="0" u="none" strike="noStrike">
                <a:solidFill>
                  <a:srgbClr val="FFFFFF"/>
                </a:solidFill>
                <a:ea typeface="Pretendard Light"/>
              </a:rPr>
              <a:t>플랫폼</a:t>
            </a:r>
            <a:r>
              <a:rPr lang="en-US" sz="5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5600" b="0" i="0" u="none" strike="noStrike">
                <a:solidFill>
                  <a:srgbClr val="FFFFFF"/>
                </a:solidFill>
                <a:ea typeface="Pretendard Light"/>
              </a:rPr>
              <a:t>기반의</a:t>
            </a:r>
            <a:r>
              <a:rPr lang="en-US" sz="5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5600" b="0" i="0" u="none" strike="noStrike">
                <a:solidFill>
                  <a:srgbClr val="FFFFFF"/>
                </a:solidFill>
                <a:ea typeface="Pretendard Light"/>
              </a:rPr>
              <a:t>취미</a:t>
            </a:r>
            <a:r>
              <a:rPr lang="en-US" sz="5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5600" b="0" i="0" u="none" strike="noStrike">
                <a:solidFill>
                  <a:srgbClr val="FFFFFF"/>
                </a:solidFill>
                <a:ea typeface="Pretendard Light"/>
              </a:rPr>
              <a:t>모임</a:t>
            </a:r>
            <a:r>
              <a:rPr lang="en-US" sz="5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5600" b="0" i="0" u="none" strike="noStrike">
                <a:solidFill>
                  <a:srgbClr val="FFFFFF"/>
                </a:solidFill>
                <a:ea typeface="Pretendard Light"/>
              </a:rPr>
              <a:t>웹</a:t>
            </a:r>
            <a:r>
              <a:rPr lang="en-US" sz="56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5600" b="0" i="0" u="none" strike="noStrike">
                <a:solidFill>
                  <a:srgbClr val="FFFFFF"/>
                </a:solidFill>
                <a:ea typeface="Pretendard Light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8800" y="9537700"/>
            <a:ext cx="16865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000000"/>
                </a:solidFill>
                <a:latin typeface="Pretendard Thin"/>
              </a:rPr>
              <a:t>Assemble  I </a:t>
            </a:r>
            <a:r>
              <a:rPr lang="ko-KR" sz="2900" b="0" i="0" u="none" strike="noStrike">
                <a:solidFill>
                  <a:srgbClr val="000000"/>
                </a:solidFill>
                <a:ea typeface="Pretendard Thin"/>
              </a:rPr>
              <a:t>강우민</a:t>
            </a:r>
            <a:r>
              <a:rPr lang="en-US" sz="2900" b="0" i="0" u="none" strike="noStrike">
                <a:solidFill>
                  <a:srgbClr val="000000"/>
                </a:solidFill>
                <a:latin typeface="Pretendard Thin"/>
              </a:rPr>
              <a:t>,</a:t>
            </a:r>
            <a:r>
              <a:rPr lang="ko-KR" sz="2900" b="0" i="0" u="none" strike="noStrike">
                <a:solidFill>
                  <a:srgbClr val="000000"/>
                </a:solidFill>
                <a:ea typeface="Pretendard Thin"/>
              </a:rPr>
              <a:t>박범준</a:t>
            </a:r>
            <a:r>
              <a:rPr lang="en-US" sz="2900" b="0" i="0" u="none" strike="noStrike">
                <a:solidFill>
                  <a:srgbClr val="000000"/>
                </a:solidFill>
                <a:latin typeface="Pretendard Thin"/>
              </a:rPr>
              <a:t>,</a:t>
            </a:r>
            <a:r>
              <a:rPr lang="ko-KR" sz="2900" b="0" i="0" u="none" strike="noStrike">
                <a:solidFill>
                  <a:srgbClr val="000000"/>
                </a:solidFill>
                <a:ea typeface="Pretendard Thin"/>
              </a:rPr>
              <a:t>유지인</a:t>
            </a:r>
            <a:r>
              <a:rPr lang="en-US" sz="2900" b="0" i="0" u="none" strike="noStrike">
                <a:solidFill>
                  <a:srgbClr val="000000"/>
                </a:solidFill>
                <a:latin typeface="Pretendard Thin"/>
              </a:rPr>
              <a:t>,</a:t>
            </a:r>
            <a:r>
              <a:rPr lang="ko-KR" sz="2900" b="0" i="0" u="none" strike="noStrike">
                <a:solidFill>
                  <a:srgbClr val="000000"/>
                </a:solidFill>
                <a:ea typeface="Pretendard Thin"/>
              </a:rPr>
              <a:t>황영윤</a:t>
            </a:r>
            <a:r>
              <a:rPr lang="en-US" sz="2900" b="0" i="0" u="none" strike="noStrike">
                <a:solidFill>
                  <a:srgbClr val="000000"/>
                </a:solidFill>
                <a:latin typeface="Pretendard Thin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6700" y="304800"/>
            <a:ext cx="21590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76800" y="2400300"/>
            <a:ext cx="12306300" cy="261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 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서식지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파괴로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멸종위기에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처한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Noto Sans Korean Regular"/>
              </a:rPr>
              <a:t>레서판다처럼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현대인에게도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긍정적인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영향을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주는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취미활동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(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대나무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숲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)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점점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사라지고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있습니다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.  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IT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발달로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이런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현상은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자연스러운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일이기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때문에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, 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무작정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시대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흐름을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무시할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없습니다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. </a:t>
            </a:r>
          </a:p>
          <a:p>
            <a:pPr lvl="0" algn="l">
              <a:lnSpc>
                <a:spcPct val="99600"/>
              </a:lnSpc>
            </a:pPr>
            <a:endParaRPr lang="en-US" altLang="ko-KR" sz="2500" dirty="0">
              <a:solidFill>
                <a:srgbClr val="000000"/>
              </a:solidFill>
              <a:latin typeface="Noto Sans Korean Regular"/>
              <a:ea typeface="Noto Sans Korean Regular"/>
            </a:endParaRP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현대인들에게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대나무숲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(STICKHERE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플랫폼의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목적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)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돌려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줄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있지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않을까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고민에서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Noto Sans Korean Regular"/>
              </a:rPr>
              <a:t>기인했습니다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Noto Sans Korean Regular"/>
              </a:rPr>
              <a:t>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371600" y="1320800"/>
            <a:ext cx="18415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 dirty="0">
                <a:solidFill>
                  <a:srgbClr val="000000"/>
                </a:solidFill>
                <a:ea typeface="Noto Sans CJK KR Bold"/>
              </a:rPr>
              <a:t>멸종위기</a:t>
            </a:r>
            <a:r>
              <a:rPr lang="en-US" sz="3300" b="0" i="0" u="none" strike="noStrike" dirty="0">
                <a:solidFill>
                  <a:srgbClr val="000000"/>
                </a:solidFill>
                <a:latin typeface="Noto Sans CJK KR Bold"/>
              </a:rPr>
              <a:t> </a:t>
            </a:r>
            <a:r>
              <a:rPr lang="ko-KR" sz="3300" b="0" i="0" u="none" strike="noStrike" dirty="0" err="1">
                <a:solidFill>
                  <a:srgbClr val="000000"/>
                </a:solidFill>
                <a:ea typeface="Noto Sans CJK KR Bold"/>
              </a:rPr>
              <a:t>레서판다를</a:t>
            </a:r>
            <a:r>
              <a:rPr lang="en-US" sz="33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Noto Sans CJK KR Bold"/>
              </a:rPr>
              <a:t>아시나요</a:t>
            </a:r>
            <a:r>
              <a:rPr lang="en-US" sz="3300" b="0" i="0" u="none" strike="noStrike" dirty="0">
                <a:solidFill>
                  <a:srgbClr val="000000"/>
                </a:solidFill>
                <a:latin typeface="Noto Sans CJK KR Bold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9900" y="190500"/>
            <a:ext cx="76073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ko-KR" sz="6000" b="1" i="0" u="none" strike="noStrike" dirty="0">
                <a:solidFill>
                  <a:srgbClr val="FFFFFF"/>
                </a:solidFill>
                <a:ea typeface="Pretendard Regular"/>
              </a:rPr>
              <a:t>캐릭터</a:t>
            </a:r>
            <a:r>
              <a:rPr lang="en-US" altLang="ko-KR" sz="6000" b="1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6000" b="1" i="0" u="none" strike="noStrike" dirty="0">
                <a:solidFill>
                  <a:srgbClr val="FFFFFF"/>
                </a:solidFill>
                <a:latin typeface="Pretendard Regular"/>
              </a:rPr>
              <a:t>소개</a:t>
            </a:r>
            <a:endParaRPr lang="ko-KR" sz="5500" b="1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5600" y="-114300"/>
            <a:ext cx="21590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</a:t>
            </a:r>
            <a:r>
              <a:rPr lang="en-US" sz="8800" dirty="0">
                <a:solidFill>
                  <a:srgbClr val="FFFFFF"/>
                </a:solidFill>
                <a:latin typeface="Pretendard Regular"/>
              </a:rPr>
              <a:t>4)</a:t>
            </a:r>
            <a:endParaRPr lang="en-US" sz="88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15A3D8F-048A-C097-8BE4-55CE2DAD32B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17420" y="1094509"/>
            <a:ext cx="13994280" cy="4495800"/>
          </a:xfrm>
          <a:prstGeom prst="rect">
            <a:avLst/>
          </a:prstGeom>
          <a:ln w="0"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6DE7AF3-78CA-CC3B-F3DB-1526653E7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5054600"/>
            <a:ext cx="4686300" cy="4354946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F4685BD1-AB9A-2465-42A9-7623F0BFF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991" y="4368800"/>
            <a:ext cx="4787900" cy="51562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21261CC0-D947-88D6-E605-A00CDA74D9BD}"/>
              </a:ext>
            </a:extLst>
          </p:cNvPr>
          <p:cNvSpPr txBox="1"/>
          <p:nvPr/>
        </p:nvSpPr>
        <p:spPr>
          <a:xfrm>
            <a:off x="6165850" y="5121564"/>
            <a:ext cx="5956300" cy="276513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FFFFFF"/>
                </a:solidFill>
                <a:ea typeface="Stylish Regular"/>
              </a:rPr>
              <a:t>취미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: </a:t>
            </a:r>
            <a:r>
              <a:rPr lang="ko-KR" sz="4000" b="0" i="0" u="none" strike="noStrike" dirty="0" err="1">
                <a:solidFill>
                  <a:srgbClr val="000000"/>
                </a:solidFill>
                <a:ea typeface="Stylish Regular"/>
              </a:rPr>
              <a:t>스틱히어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웹사이트에서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 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기타치는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 err="1">
                <a:solidFill>
                  <a:srgbClr val="000000"/>
                </a:solidFill>
                <a:ea typeface="Stylish Regular"/>
              </a:rPr>
              <a:t>숏폼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동영상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올려서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이달의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 err="1">
                <a:solidFill>
                  <a:srgbClr val="000000"/>
                </a:solidFill>
                <a:ea typeface="Stylish Regular"/>
              </a:rPr>
              <a:t>인플루언서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되기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49B0F59-74D9-75F5-6300-00DBD5898DD3}"/>
              </a:ext>
            </a:extLst>
          </p:cNvPr>
          <p:cNvSpPr txBox="1"/>
          <p:nvPr/>
        </p:nvSpPr>
        <p:spPr>
          <a:xfrm>
            <a:off x="6165850" y="7484918"/>
            <a:ext cx="5956300" cy="276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dirty="0">
                <a:solidFill>
                  <a:srgbClr val="FFFFFF"/>
                </a:solidFill>
                <a:ea typeface="Stylish Regular"/>
              </a:rPr>
              <a:t>특기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: </a:t>
            </a:r>
            <a:r>
              <a:rPr lang="ko-KR" sz="4000" b="0" i="0" u="none" strike="noStrike" dirty="0" err="1">
                <a:solidFill>
                  <a:srgbClr val="000000"/>
                </a:solidFill>
                <a:ea typeface="Stylish Regular"/>
              </a:rPr>
              <a:t>스틱히어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웹사이트에서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 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코딩같이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하는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친구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모집해서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웹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서비스</a:t>
            </a:r>
            <a:r>
              <a:rPr lang="en-US" sz="4000" b="0" i="0" u="none" strike="noStrike" dirty="0">
                <a:solidFill>
                  <a:srgbClr val="000000"/>
                </a:solidFill>
                <a:latin typeface="Stylish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Stylish Regular"/>
              </a:rPr>
              <a:t>만들기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485487" y="9563100"/>
            <a:ext cx="16827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* </a:t>
            </a:r>
            <a:r>
              <a:rPr lang="ko-KR" sz="3200" b="0" i="0" u="none" strike="noStrike" dirty="0">
                <a:solidFill>
                  <a:srgbClr val="000000"/>
                </a:solidFill>
                <a:ea typeface="THEAlienmiri"/>
              </a:rPr>
              <a:t>레디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( </a:t>
            </a:r>
            <a:r>
              <a:rPr lang="en-US" sz="3200" b="0" i="0" u="none" strike="noStrike" dirty="0" err="1">
                <a:solidFill>
                  <a:srgbClr val="000000"/>
                </a:solidFill>
                <a:latin typeface="THEAlienmiri"/>
              </a:rPr>
              <a:t>Redy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) : </a:t>
            </a:r>
            <a:r>
              <a:rPr lang="ko-KR" sz="3200" b="0" i="0" u="none" strike="noStrike" dirty="0" err="1">
                <a:solidFill>
                  <a:srgbClr val="000000"/>
                </a:solidFill>
                <a:ea typeface="THEAlienmiri"/>
              </a:rPr>
              <a:t>레서판다의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 (</a:t>
            </a:r>
            <a:r>
              <a:rPr lang="ko-KR" sz="3200" b="0" i="0" u="none" strike="noStrike" dirty="0">
                <a:solidFill>
                  <a:srgbClr val="000000"/>
                </a:solidFill>
                <a:ea typeface="THEAlienmiri"/>
              </a:rPr>
              <a:t>레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)</a:t>
            </a:r>
            <a:r>
              <a:rPr lang="ko-KR" sz="3200" b="0" i="0" u="none" strike="noStrike" dirty="0">
                <a:solidFill>
                  <a:srgbClr val="000000"/>
                </a:solidFill>
                <a:ea typeface="THEAlienmiri"/>
              </a:rPr>
              <a:t>와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, </a:t>
            </a:r>
            <a:r>
              <a:rPr lang="ko-KR" sz="3200" b="0" i="0" u="none" strike="noStrike" dirty="0">
                <a:solidFill>
                  <a:srgbClr val="000000"/>
                </a:solidFill>
                <a:ea typeface="THEAlienmiri"/>
              </a:rPr>
              <a:t>놀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THEAlienmiri"/>
              </a:rPr>
              <a:t>준비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 </a:t>
            </a:r>
            <a:r>
              <a:rPr lang="ko-KR" sz="3200" b="0" i="0" u="none" strike="noStrike" dirty="0" err="1">
                <a:solidFill>
                  <a:srgbClr val="000000"/>
                </a:solidFill>
                <a:ea typeface="THEAlienmiri"/>
              </a:rPr>
              <a:t>되었니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? </a:t>
            </a:r>
            <a:r>
              <a:rPr lang="ko-KR" sz="3200" b="0" i="0" u="none" strike="noStrike" dirty="0">
                <a:solidFill>
                  <a:srgbClr val="000000"/>
                </a:solidFill>
                <a:ea typeface="THEAlienmiri"/>
              </a:rPr>
              <a:t>의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 (Ready)</a:t>
            </a:r>
            <a:r>
              <a:rPr lang="ko-KR" sz="3200" b="0" i="0" u="none" strike="noStrike" dirty="0">
                <a:solidFill>
                  <a:srgbClr val="000000"/>
                </a:solidFill>
                <a:ea typeface="THEAlienmiri"/>
              </a:rPr>
              <a:t>에서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THEAlienmiri"/>
              </a:rPr>
              <a:t>따온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THEAlienmiri"/>
              </a:rPr>
              <a:t>귀여운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 STICKHRE</a:t>
            </a:r>
            <a:r>
              <a:rPr lang="ko-KR" sz="3200" b="0" i="0" u="none" strike="noStrike" dirty="0">
                <a:solidFill>
                  <a:srgbClr val="000000"/>
                </a:solidFill>
                <a:ea typeface="THEAlienmiri"/>
              </a:rPr>
              <a:t>의</a:t>
            </a:r>
            <a:r>
              <a:rPr lang="en-US" sz="3200" b="0" i="0" u="none" strike="noStrike" dirty="0">
                <a:solidFill>
                  <a:srgbClr val="000000"/>
                </a:solidFill>
                <a:latin typeface="THEAlienmiri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THEAlienmiri"/>
              </a:rPr>
              <a:t>마스코트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318000"/>
            <a:ext cx="189738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02 .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경쟁</a:t>
            </a: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플랫폼과의</a:t>
            </a: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차별점과</a:t>
            </a: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전략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239000"/>
            <a:ext cx="42418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711700"/>
            <a:ext cx="4178300" cy="205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0000">
            <a:off x="6692900" y="7188200"/>
            <a:ext cx="2006600" cy="200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980000">
            <a:off x="6451600" y="5092700"/>
            <a:ext cx="1549400" cy="1549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64000" y="2641600"/>
            <a:ext cx="9626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1" i="0" u="none" strike="noStrike">
                <a:solidFill>
                  <a:srgbClr val="FFFFFF"/>
                </a:solidFill>
                <a:ea typeface="Pretendard Regular"/>
              </a:rPr>
              <a:t>경쟁</a:t>
            </a:r>
            <a:r>
              <a:rPr lang="en-US" sz="3500" b="1" i="0" u="none" strike="noStrike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3500" b="1" i="0" u="none" strike="noStrike">
                <a:solidFill>
                  <a:srgbClr val="FFFFFF"/>
                </a:solidFill>
                <a:ea typeface="Pretendard Regular"/>
              </a:rPr>
              <a:t>유사</a:t>
            </a:r>
            <a:r>
              <a:rPr lang="en-US" sz="35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1" i="0" u="none" strike="noStrike">
                <a:solidFill>
                  <a:srgbClr val="FFFFFF"/>
                </a:solidFill>
                <a:ea typeface="Pretendard Regular"/>
              </a:rPr>
              <a:t>플랫폼의</a:t>
            </a:r>
            <a:r>
              <a:rPr lang="en-US" sz="35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1" i="0" u="none" strike="noStrike">
                <a:solidFill>
                  <a:srgbClr val="FFFFFF"/>
                </a:solidFill>
                <a:ea typeface="Pretendard Regular"/>
              </a:rPr>
              <a:t>기존</a:t>
            </a:r>
            <a:r>
              <a:rPr lang="en-US" sz="35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1" i="0" u="none" strike="noStrike">
                <a:solidFill>
                  <a:srgbClr val="FFFFFF"/>
                </a:solidFill>
                <a:ea typeface="Pretendard Regular"/>
              </a:rPr>
              <a:t>마케팅</a:t>
            </a:r>
            <a:r>
              <a:rPr lang="en-US" sz="35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500" b="1" i="0" u="none" strike="noStrike">
                <a:solidFill>
                  <a:srgbClr val="FFFFFF"/>
                </a:solidFill>
                <a:ea typeface="Pretendard Regular"/>
              </a:rPr>
              <a:t>전략</a:t>
            </a:r>
            <a:r>
              <a:rPr lang="en-US" sz="3500" b="1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45500" y="5143500"/>
            <a:ext cx="8293100" cy="501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800" b="1" i="0" u="none" strike="noStrike" dirty="0">
                <a:solidFill>
                  <a:srgbClr val="000000"/>
                </a:solidFill>
                <a:ea typeface="Noto Sans CJK KR Medium"/>
              </a:rPr>
              <a:t>고객</a:t>
            </a:r>
            <a:r>
              <a:rPr lang="en-US" sz="3800" b="1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800" b="1" i="0" u="none" strike="noStrike" dirty="0">
                <a:solidFill>
                  <a:srgbClr val="000000"/>
                </a:solidFill>
                <a:ea typeface="Noto Sans CJK KR Medium"/>
              </a:rPr>
              <a:t>만족</a:t>
            </a:r>
            <a:r>
              <a:rPr lang="en-US" sz="3800" b="1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800" b="1" i="0" u="none" strike="noStrike" dirty="0">
                <a:solidFill>
                  <a:srgbClr val="000000"/>
                </a:solidFill>
                <a:ea typeface="Noto Sans CJK KR Medium"/>
              </a:rPr>
              <a:t>운영</a:t>
            </a:r>
            <a:r>
              <a:rPr lang="en-US" sz="3800" b="1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3800" b="1" i="0" u="none" strike="noStrike" dirty="0">
                <a:solidFill>
                  <a:srgbClr val="000000"/>
                </a:solidFill>
                <a:ea typeface="Noto Sans CJK KR Medium"/>
              </a:rPr>
              <a:t>전략중심</a:t>
            </a:r>
            <a:r>
              <a:rPr lang="en-US" sz="3800" b="1" i="0" u="none" strike="noStrike" dirty="0">
                <a:solidFill>
                  <a:srgbClr val="000000"/>
                </a:solidFill>
                <a:latin typeface="Noto Sans CJK KR Medium"/>
              </a:rPr>
              <a:t>  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동영상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스트리밍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서비스인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유튜브와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지역기반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모임을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당근마켓은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고객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유치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고객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만족에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큰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중점을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두고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Noto Sans CJK KR Medium"/>
              </a:rPr>
              <a:t>운영</a:t>
            </a:r>
            <a:endParaRPr lang="en-US" altLang="ko-KR" sz="2200" b="0" i="0" u="none" strike="noStrike" dirty="0">
              <a:solidFill>
                <a:srgbClr val="000000"/>
              </a:solidFill>
              <a:ea typeface="Noto Sans CJK KR Medium"/>
            </a:endParaRPr>
          </a:p>
          <a:p>
            <a:pPr lvl="0" algn="ctr">
              <a:lnSpc>
                <a:spcPct val="99600"/>
              </a:lnSpc>
            </a:pPr>
            <a:endParaRPr lang="en-US" altLang="ko-KR" sz="2200" b="0" i="0" u="none" strike="noStrike" dirty="0">
              <a:solidFill>
                <a:srgbClr val="000000"/>
              </a:solidFill>
              <a:ea typeface="Noto Sans CJK KR Medium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200" dirty="0">
                <a:solidFill>
                  <a:srgbClr val="000000"/>
                </a:solidFill>
                <a:ea typeface="Noto Sans CJK KR Medium"/>
              </a:rPr>
              <a:t>* </a:t>
            </a:r>
            <a:r>
              <a:rPr lang="ko-KR" altLang="en-US" sz="2200" dirty="0" err="1">
                <a:solidFill>
                  <a:srgbClr val="000000"/>
                </a:solidFill>
                <a:ea typeface="Noto Sans CJK KR Medium"/>
              </a:rPr>
              <a:t>숏츠</a:t>
            </a:r>
            <a:r>
              <a:rPr lang="ko-KR" altLang="en-US" sz="2200" dirty="0">
                <a:solidFill>
                  <a:srgbClr val="000000"/>
                </a:solidFill>
                <a:ea typeface="Noto Sans CJK KR Medium"/>
              </a:rPr>
              <a:t> 폼을 이용 영상 업로드에 대한 부담을 줄이고</a:t>
            </a:r>
            <a:endParaRPr lang="en-US" altLang="ko-KR" sz="2200" dirty="0">
              <a:solidFill>
                <a:srgbClr val="000000"/>
              </a:solidFill>
              <a:ea typeface="Noto Sans CJK KR Medium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200" dirty="0" err="1">
                <a:solidFill>
                  <a:srgbClr val="000000"/>
                </a:solidFill>
                <a:ea typeface="Noto Sans CJK KR Medium"/>
              </a:rPr>
              <a:t>숏츠에</a:t>
            </a:r>
            <a:r>
              <a:rPr lang="ko-KR" altLang="en-US" sz="2200" dirty="0">
                <a:solidFill>
                  <a:srgbClr val="000000"/>
                </a:solidFill>
                <a:ea typeface="Noto Sans CJK KR Medium"/>
              </a:rPr>
              <a:t> 대한 접근성이 높은 시대에 시청자 유입을 높인다</a:t>
            </a:r>
            <a:r>
              <a:rPr lang="en-US" altLang="ko-KR" sz="2200" dirty="0">
                <a:solidFill>
                  <a:srgbClr val="000000"/>
                </a:solidFill>
                <a:ea typeface="Noto Sans CJK KR Medium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altLang="ko-KR" sz="2200" b="0" i="0" u="none" strike="noStrike" dirty="0">
              <a:solidFill>
                <a:srgbClr val="000000"/>
              </a:solidFill>
              <a:ea typeface="Noto Sans CJK KR Medium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200" dirty="0">
                <a:solidFill>
                  <a:srgbClr val="000000"/>
                </a:solidFill>
                <a:ea typeface="Noto Sans CJK KR Medium"/>
              </a:rPr>
              <a:t>*</a:t>
            </a:r>
            <a:r>
              <a:rPr lang="ko-KR" altLang="en-US" sz="2200" dirty="0">
                <a:solidFill>
                  <a:srgbClr val="000000"/>
                </a:solidFill>
                <a:ea typeface="Noto Sans CJK KR Medium"/>
              </a:rPr>
              <a:t>당근 위치 에 대한 제약을 벗어나</a:t>
            </a:r>
            <a:endParaRPr lang="en-US" altLang="ko-KR" sz="2200" dirty="0">
              <a:solidFill>
                <a:srgbClr val="000000"/>
              </a:solidFill>
              <a:ea typeface="Noto Sans CJK KR Medium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 err="1">
                <a:solidFill>
                  <a:srgbClr val="000000"/>
                </a:solidFill>
                <a:ea typeface="Noto Sans CJK KR Medium"/>
              </a:rPr>
              <a:t>현위치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Noto Sans CJK KR Medium"/>
              </a:rPr>
              <a:t> 중심 기반 서비스 이지만 검색을 통해</a:t>
            </a:r>
            <a:endParaRPr lang="en-US" altLang="ko-KR" sz="2200" b="0" i="0" u="none" strike="noStrike" dirty="0">
              <a:solidFill>
                <a:srgbClr val="000000"/>
              </a:solidFill>
              <a:ea typeface="Noto Sans CJK KR Medium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000000"/>
                </a:solidFill>
                <a:ea typeface="Noto Sans CJK KR Medium"/>
              </a:rPr>
              <a:t>활동 할 시기에 위치에 취미 활동을 확인 할 수 있게</a:t>
            </a:r>
            <a:endParaRPr lang="en-US" altLang="ko-KR" sz="2200" dirty="0">
              <a:solidFill>
                <a:srgbClr val="000000"/>
              </a:solidFill>
              <a:ea typeface="Noto Sans CJK KR Medium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Noto Sans CJK KR Medium"/>
              </a:rPr>
              <a:t>지원 한다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Noto Sans CJK KR Medium"/>
              </a:rPr>
              <a:t>.</a:t>
            </a:r>
            <a:endParaRPr lang="ko-KR" sz="2200" b="0" i="0" u="none" strike="noStrike" dirty="0">
              <a:solidFill>
                <a:srgbClr val="000000"/>
              </a:solidFill>
              <a:ea typeface="Noto Sans CJK KR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2100" y="50800"/>
            <a:ext cx="21590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9100" y="419100"/>
            <a:ext cx="6756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 dirty="0">
                <a:solidFill>
                  <a:srgbClr val="FFFFFF"/>
                </a:solidFill>
                <a:ea typeface="Pretendard Regular"/>
              </a:rPr>
              <a:t>경쟁플랫폼과의</a:t>
            </a:r>
            <a:r>
              <a:rPr lang="en-US" sz="55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0" i="0" u="none" strike="noStrike" dirty="0" err="1">
                <a:solidFill>
                  <a:srgbClr val="FFFFFF"/>
                </a:solidFill>
                <a:ea typeface="Pretendard Regular"/>
              </a:rPr>
              <a:t>차별점</a:t>
            </a:r>
            <a:endParaRPr lang="ko-KR" sz="55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0800" y="558800"/>
            <a:ext cx="11391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FFFFFF"/>
                </a:solidFill>
                <a:ea typeface="Pretendard Regular"/>
              </a:rPr>
              <a:t>경쟁</a:t>
            </a:r>
            <a:r>
              <a:rPr lang="en-US" sz="5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0" i="0" u="none" strike="noStrike">
                <a:solidFill>
                  <a:srgbClr val="FFFFFF"/>
                </a:solidFill>
                <a:ea typeface="Pretendard Regular"/>
              </a:rPr>
              <a:t>플랫폼과</a:t>
            </a:r>
            <a:r>
              <a:rPr lang="en-US" sz="5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0" i="0" u="none" strike="noStrike">
                <a:solidFill>
                  <a:srgbClr val="FFFFFF"/>
                </a:solidFill>
                <a:ea typeface="Pretendard Regular"/>
              </a:rPr>
              <a:t>차별점</a:t>
            </a:r>
            <a:r>
              <a:rPr lang="en-US" sz="5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0" i="0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5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0" i="0" u="none" strike="noStrike">
                <a:solidFill>
                  <a:srgbClr val="FFFFFF"/>
                </a:solidFill>
                <a:ea typeface="Pretendard Regular"/>
              </a:rPr>
              <a:t>벤치마킹</a:t>
            </a:r>
            <a:r>
              <a:rPr lang="en-US" sz="5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0" i="0" u="none" strike="noStrike">
                <a:solidFill>
                  <a:srgbClr val="FFFFFF"/>
                </a:solidFill>
                <a:ea typeface="Pretendard Regular"/>
              </a:rPr>
              <a:t>전략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568700"/>
            <a:ext cx="4648200" cy="2247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362700"/>
            <a:ext cx="4648200" cy="215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6616700" y="4559300"/>
            <a:ext cx="1130300" cy="113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0000">
            <a:off x="6667500" y="6527800"/>
            <a:ext cx="1028700" cy="102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137445" y="3517900"/>
            <a:ext cx="9690100" cy="668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FFFFFF"/>
                </a:solidFill>
                <a:ea typeface="Noto Sans CJK KR Regular"/>
              </a:rPr>
              <a:t>벤치마킹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FFFFF"/>
                </a:solidFill>
                <a:ea typeface="Noto Sans CJK KR Regular"/>
              </a:rPr>
              <a:t>셀러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FFFFF"/>
                </a:solidFill>
                <a:ea typeface="Noto Sans CJK KR Regular"/>
              </a:rPr>
              <a:t>중심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FFFFF"/>
                </a:solidFill>
                <a:ea typeface="Noto Sans CJK KR Regular"/>
              </a:rPr>
              <a:t>운영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: </a:t>
            </a:r>
          </a:p>
          <a:p>
            <a:pPr lvl="1">
              <a:lnSpc>
                <a:spcPct val="99600"/>
              </a:lnSpc>
            </a:pP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판매자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셀러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에게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집중하여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흑자전환에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성공한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 err="1">
                <a:solidFill>
                  <a:srgbClr val="000000"/>
                </a:solidFill>
                <a:ea typeface="Noto Sans CJK KR Regular"/>
              </a:rPr>
              <a:t>에이블리처럼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600" b="0" i="0" u="none" strike="noStrike" dirty="0" err="1">
                <a:solidFill>
                  <a:srgbClr val="000000"/>
                </a:solidFill>
                <a:ea typeface="Noto Sans CJK KR Regular"/>
              </a:rPr>
              <a:t>스틱히어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플랫폼도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셀러들</a:t>
            </a:r>
            <a:r>
              <a:rPr lang="ko-KR" altLang="en-US" sz="2600" b="0" i="0" u="none" strike="noStrike" dirty="0">
                <a:solidFill>
                  <a:srgbClr val="000000"/>
                </a:solidFill>
                <a:ea typeface="Noto Sans CJK KR Regular"/>
              </a:rPr>
              <a:t>이 성장 할 수 있게 모임과 </a:t>
            </a:r>
            <a:r>
              <a:rPr lang="ko-KR" altLang="en-US" sz="2600" dirty="0">
                <a:solidFill>
                  <a:srgbClr val="000000"/>
                </a:solidFill>
                <a:ea typeface="Noto Sans CJK KR Regular"/>
              </a:rPr>
              <a:t>이벤트 노출을</a:t>
            </a:r>
            <a:endParaRPr lang="en-US" altLang="ko-KR" sz="2600" dirty="0">
              <a:solidFill>
                <a:srgbClr val="000000"/>
              </a:solidFill>
              <a:ea typeface="Noto Sans CJK KR Regular"/>
            </a:endParaRPr>
          </a:p>
          <a:p>
            <a:pPr lvl="1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000000"/>
                </a:solidFill>
                <a:ea typeface="Noto Sans CJK KR Regular"/>
              </a:rPr>
              <a:t>통해 셀러들과 상생 할 수 있는 구조 분위기 유도</a:t>
            </a:r>
            <a:endParaRPr lang="en-US" altLang="ko-KR" sz="2600" b="0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lvl="1">
              <a:lnSpc>
                <a:spcPct val="99600"/>
              </a:lnSpc>
            </a:pPr>
            <a:endParaRPr lang="ko-KR" sz="2600" b="0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2600" b="1" i="0" u="none" strike="noStrike" dirty="0" err="1">
                <a:solidFill>
                  <a:srgbClr val="FFFFFF"/>
                </a:solidFill>
                <a:ea typeface="Noto Sans CJK KR Regular"/>
              </a:rPr>
              <a:t>인플루언서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FFFFF"/>
                </a:solidFill>
                <a:ea typeface="Noto Sans CJK KR Regular"/>
              </a:rPr>
              <a:t>자발적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FFFFF"/>
                </a:solidFill>
                <a:ea typeface="Noto Sans CJK KR Regular"/>
              </a:rPr>
              <a:t>유입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1" i="0" u="none" strike="noStrike" dirty="0">
                <a:solidFill>
                  <a:srgbClr val="FFFFFF"/>
                </a:solidFill>
                <a:ea typeface="Noto Sans CJK KR Regular"/>
              </a:rPr>
              <a:t>유도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: </a:t>
            </a:r>
          </a:p>
          <a:p>
            <a:pPr lvl="1">
              <a:lnSpc>
                <a:spcPct val="99600"/>
              </a:lnSpc>
            </a:pPr>
            <a:r>
              <a:rPr lang="ko-KR" altLang="en-US" sz="26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취미 활동 </a:t>
            </a:r>
            <a:r>
              <a:rPr lang="ko-KR" altLang="en-US" sz="2600" dirty="0" err="1">
                <a:solidFill>
                  <a:srgbClr val="000000"/>
                </a:solidFill>
                <a:latin typeface="Noto Sans CJK KR Regular"/>
                <a:ea typeface="Noto Sans CJK KR Regular"/>
              </a:rPr>
              <a:t>인플루언서들의</a:t>
            </a:r>
            <a:r>
              <a:rPr lang="ko-KR" altLang="en-US" sz="26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 </a:t>
            </a:r>
            <a:r>
              <a:rPr lang="ko-KR" altLang="en-US" sz="2600" dirty="0" err="1">
                <a:solidFill>
                  <a:srgbClr val="000000"/>
                </a:solidFill>
                <a:latin typeface="Noto Sans CJK KR Regular"/>
                <a:ea typeface="Noto Sans CJK KR Regular"/>
              </a:rPr>
              <a:t>숏츠</a:t>
            </a:r>
            <a:r>
              <a:rPr lang="ko-KR" altLang="en-US" sz="26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 폼을 이용 하여 </a:t>
            </a:r>
            <a:r>
              <a:rPr lang="ko-KR" altLang="en-US" sz="2600" dirty="0" err="1">
                <a:solidFill>
                  <a:srgbClr val="000000"/>
                </a:solidFill>
                <a:latin typeface="Noto Sans CJK KR Regular"/>
                <a:ea typeface="Noto Sans CJK KR Regular"/>
              </a:rPr>
              <a:t>인플루언서들에게도</a:t>
            </a:r>
            <a:endParaRPr lang="en-US" altLang="ko-KR" sz="2600" dirty="0">
              <a:solidFill>
                <a:srgbClr val="000000"/>
              </a:solidFill>
              <a:latin typeface="Noto Sans CJK KR Regular"/>
              <a:ea typeface="Noto Sans CJK KR Regular"/>
            </a:endParaRPr>
          </a:p>
          <a:p>
            <a:pPr lvl="1">
              <a:lnSpc>
                <a:spcPct val="99600"/>
              </a:lnSpc>
            </a:pPr>
            <a:r>
              <a:rPr lang="ko-KR" altLang="en-US" sz="26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컨텐츠에 부담을 줄이고 </a:t>
            </a:r>
            <a:r>
              <a:rPr lang="en-US" altLang="ko-KR" sz="26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‘</a:t>
            </a:r>
            <a:r>
              <a:rPr lang="ko-KR" altLang="en-US" sz="2600" dirty="0" err="1">
                <a:solidFill>
                  <a:srgbClr val="000000"/>
                </a:solidFill>
                <a:latin typeface="Noto Sans CJK KR Regular"/>
                <a:ea typeface="Noto Sans CJK KR Regular"/>
              </a:rPr>
              <a:t>오운완</a:t>
            </a:r>
            <a:r>
              <a:rPr lang="en-US" altLang="ko-KR" sz="26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’ </a:t>
            </a:r>
            <a:r>
              <a:rPr lang="ko-KR" altLang="en-US" sz="26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영상으로도 참여 하고자 하는 </a:t>
            </a:r>
            <a:endParaRPr lang="en-US" altLang="ko-KR" sz="2600" dirty="0">
              <a:solidFill>
                <a:srgbClr val="000000"/>
              </a:solidFill>
              <a:latin typeface="Noto Sans CJK KR Regular"/>
              <a:ea typeface="Noto Sans CJK KR Regular"/>
            </a:endParaRPr>
          </a:p>
          <a:p>
            <a:pPr lvl="1">
              <a:lnSpc>
                <a:spcPct val="99600"/>
              </a:lnSpc>
            </a:pPr>
            <a:r>
              <a:rPr lang="ko-KR" altLang="en-US" sz="26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일반 유저와 시청자가 상승 할 수 있는 여건을 만들어 자발적 유입을 유도</a:t>
            </a:r>
            <a:endParaRPr lang="en-US" sz="2600" dirty="0">
              <a:solidFill>
                <a:srgbClr val="000000"/>
              </a:solidFill>
              <a:latin typeface="Noto Sans CJK KR Regular"/>
              <a:ea typeface="Noto Sans CJK KR Regular"/>
            </a:endParaRPr>
          </a:p>
          <a:p>
            <a:pPr lvl="1">
              <a:lnSpc>
                <a:spcPct val="99600"/>
              </a:lnSpc>
            </a:pPr>
            <a:endParaRPr lang="en-US" sz="2600" b="0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2600" b="1" i="0" u="none" strike="noStrike" dirty="0">
                <a:solidFill>
                  <a:srgbClr val="FFFFFF"/>
                </a:solidFill>
                <a:ea typeface="Noto Sans CJK KR Regular"/>
              </a:rPr>
              <a:t>자연스러운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600" b="1" i="0" u="none" strike="noStrike" dirty="0" err="1">
                <a:solidFill>
                  <a:srgbClr val="FFFFFF"/>
                </a:solidFill>
                <a:ea typeface="Noto Sans CJK KR Regular"/>
              </a:rPr>
              <a:t>팬층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(</a:t>
            </a:r>
            <a:r>
              <a:rPr lang="ko-KR" sz="2600" b="1" i="0" u="none" strike="noStrike" dirty="0">
                <a:solidFill>
                  <a:srgbClr val="FFFFFF"/>
                </a:solidFill>
                <a:ea typeface="Noto Sans CJK KR Regular"/>
              </a:rPr>
              <a:t>유저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) </a:t>
            </a:r>
            <a:r>
              <a:rPr lang="ko-KR" sz="2600" b="1" i="0" u="none" strike="noStrike" dirty="0">
                <a:solidFill>
                  <a:srgbClr val="FFFFFF"/>
                </a:solidFill>
                <a:ea typeface="Noto Sans CJK KR Regular"/>
              </a:rPr>
              <a:t>유입</a:t>
            </a:r>
            <a:r>
              <a:rPr lang="en-US" sz="2600" b="1" i="0" u="none" strike="noStrike" dirty="0">
                <a:solidFill>
                  <a:srgbClr val="FFFFFF"/>
                </a:solidFill>
                <a:latin typeface="Noto Sans CJK KR Regular"/>
              </a:rPr>
              <a:t>: </a:t>
            </a:r>
          </a:p>
          <a:p>
            <a:pPr lvl="1">
              <a:lnSpc>
                <a:spcPct val="99600"/>
              </a:lnSpc>
            </a:pP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인기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셀러와</a:t>
            </a:r>
            <a:r>
              <a:rPr lang="en-US" sz="26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600" b="0" i="0" u="none" strike="noStrike" dirty="0" err="1">
                <a:solidFill>
                  <a:srgbClr val="000000"/>
                </a:solidFill>
                <a:ea typeface="Noto Sans CJK KR Regular"/>
              </a:rPr>
              <a:t>인플루언서</a:t>
            </a:r>
            <a:r>
              <a:rPr lang="en-US" alt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 </a:t>
            </a:r>
            <a:r>
              <a:rPr lang="ko-KR" altLang="en-US" sz="2600" b="0" i="0" u="none" strike="noStrike" dirty="0">
                <a:solidFill>
                  <a:srgbClr val="000000"/>
                </a:solidFill>
                <a:ea typeface="Noto Sans CJK KR Regular"/>
              </a:rPr>
              <a:t>유입을 유도</a:t>
            </a:r>
            <a:r>
              <a:rPr lang="en-US" altLang="ko-KR" sz="2600" b="0" i="0" u="none" strike="noStrike" dirty="0">
                <a:solidFill>
                  <a:srgbClr val="000000"/>
                </a:solidFill>
                <a:ea typeface="Noto Sans CJK KR Regular"/>
              </a:rPr>
              <a:t>,</a:t>
            </a:r>
            <a:r>
              <a:rPr lang="ko-KR" altLang="en-US" sz="2600" b="0" i="0" u="none" strike="noStrike" dirty="0">
                <a:solidFill>
                  <a:srgbClr val="000000"/>
                </a:solidFill>
                <a:ea typeface="Noto Sans CJK KR Regular"/>
              </a:rPr>
              <a:t> 일반 유저 활동 </a:t>
            </a:r>
            <a:endParaRPr lang="en-US" altLang="ko-KR" sz="2600" b="0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lvl="1">
              <a:lnSpc>
                <a:spcPct val="99600"/>
              </a:lnSpc>
            </a:pPr>
            <a:r>
              <a:rPr lang="ko-KR" altLang="en-US" sz="2600" dirty="0">
                <a:solidFill>
                  <a:srgbClr val="000000"/>
                </a:solidFill>
                <a:ea typeface="Noto Sans CJK KR Regular"/>
              </a:rPr>
              <a:t>반경 안에서 취미 활동에 참여와 모임을 할 수 있는 기반을 만든다</a:t>
            </a:r>
            <a:r>
              <a:rPr lang="en-US" altLang="ko-KR" sz="2600" dirty="0">
                <a:solidFill>
                  <a:srgbClr val="000000"/>
                </a:solidFill>
                <a:ea typeface="Noto Sans CJK KR Regular"/>
              </a:rPr>
              <a:t>.</a:t>
            </a:r>
            <a:endParaRPr lang="en-US" altLang="ko-KR" sz="26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2100" y="50800"/>
            <a:ext cx="21590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5800" y="3949700"/>
            <a:ext cx="128143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03 .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소개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00200" y="723900"/>
            <a:ext cx="66802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1" i="0" u="none" strike="noStrike">
                <a:solidFill>
                  <a:srgbClr val="FFFFFF"/>
                </a:solidFill>
                <a:ea typeface="Pretendard Regular"/>
              </a:rPr>
              <a:t>플랫폼</a:t>
            </a:r>
            <a:r>
              <a:rPr lang="en-US" sz="55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1" i="0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55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1" i="0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55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1" i="0" u="none" strike="noStrike">
                <a:solidFill>
                  <a:srgbClr val="FFFFFF"/>
                </a:solidFill>
                <a:ea typeface="Pretendard Regular"/>
              </a:rPr>
              <a:t>소개</a:t>
            </a:r>
          </a:p>
          <a:p>
            <a:pPr lvl="0" algn="ctr">
              <a:lnSpc>
                <a:spcPct val="99600"/>
              </a:lnSpc>
            </a:pPr>
            <a:r>
              <a:rPr lang="en-US" sz="5500" b="1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E44F35-48D5-8E37-F12E-3FFDE4EE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4"/>
            <a:ext cx="18288000" cy="10283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952E5D-0D13-933D-588B-9575FEB76F46}"/>
              </a:ext>
            </a:extLst>
          </p:cNvPr>
          <p:cNvSpPr txBox="1"/>
          <p:nvPr/>
        </p:nvSpPr>
        <p:spPr>
          <a:xfrm>
            <a:off x="292100" y="50800"/>
            <a:ext cx="28321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03-1)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EC3BB-9326-DA4A-16CA-1E176894B57E}"/>
              </a:ext>
            </a:extLst>
          </p:cNvPr>
          <p:cNvSpPr txBox="1"/>
          <p:nvPr/>
        </p:nvSpPr>
        <p:spPr>
          <a:xfrm>
            <a:off x="3416300" y="342900"/>
            <a:ext cx="2730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FFFFFF"/>
                </a:solidFill>
                <a:ea typeface="Pretendard Regular"/>
              </a:rPr>
              <a:t>개발 환경</a:t>
            </a:r>
            <a:endParaRPr lang="ko-KR" sz="55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778250" y="2041236"/>
            <a:ext cx="9004300" cy="687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100" b="1" i="0" u="none" strike="noStrike" dirty="0">
                <a:solidFill>
                  <a:srgbClr val="FFFFFF"/>
                </a:solidFill>
                <a:ea typeface="Pretendard Light"/>
              </a:rPr>
              <a:t>Window10,python,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3100" b="1" i="0" u="none" strike="noStrike" dirty="0" err="1">
                <a:solidFill>
                  <a:srgbClr val="FFFFFF"/>
                </a:solidFill>
                <a:ea typeface="Pretendard Light"/>
              </a:rPr>
              <a:t>Django</a:t>
            </a:r>
            <a:r>
              <a:rPr lang="en-US" altLang="ko-KR" sz="3100" b="1" dirty="0" err="1">
                <a:solidFill>
                  <a:srgbClr val="FFFFFF"/>
                </a:solidFill>
                <a:ea typeface="Pretendard Light"/>
              </a:rPr>
              <a:t>,Flask</a:t>
            </a:r>
            <a:endParaRPr lang="en-US" altLang="ko-KR" sz="3100" b="1" i="0" u="none" strike="noStrike" dirty="0">
              <a:solidFill>
                <a:srgbClr val="FFFFFF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3100" b="1" dirty="0" err="1">
                <a:solidFill>
                  <a:srgbClr val="FFFFFF"/>
                </a:solidFill>
                <a:ea typeface="Pretendard Light"/>
              </a:rPr>
              <a:t>Tensorflow,sklearn</a:t>
            </a:r>
            <a:endParaRPr lang="en-US" altLang="ko-KR" sz="3100" b="1" dirty="0">
              <a:solidFill>
                <a:srgbClr val="FFFFFF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en-US" altLang="ko-KR" sz="3100" b="1" dirty="0">
              <a:solidFill>
                <a:srgbClr val="FFFFFF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sz="3100" b="1" i="0" u="none" strike="noStrike" dirty="0" err="1">
                <a:solidFill>
                  <a:srgbClr val="FFFFFF"/>
                </a:solidFill>
                <a:ea typeface="Pretendard Light"/>
              </a:rPr>
              <a:t>프론트엔드</a:t>
            </a:r>
            <a:r>
              <a:rPr lang="en-US" sz="3100" b="1" i="0" u="none" strike="noStrike" dirty="0">
                <a:solidFill>
                  <a:srgbClr val="FFFFFF"/>
                </a:solidFill>
                <a:latin typeface="Pretendard Light"/>
              </a:rPr>
              <a:t>:</a:t>
            </a:r>
          </a:p>
          <a:p>
            <a:pPr lvl="0" algn="ctr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Light"/>
              </a:rPr>
              <a:t>	HTML, CSS, JavaScript</a:t>
            </a:r>
          </a:p>
          <a:p>
            <a:pPr lvl="0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FFFFFF"/>
                </a:solidFill>
                <a:ea typeface="Pretendard Light"/>
              </a:rPr>
              <a:t>프레임워크</a:t>
            </a:r>
            <a:r>
              <a:rPr lang="en-US" sz="3100" b="0" i="0" u="none" strike="noStrike" dirty="0">
                <a:solidFill>
                  <a:srgbClr val="FFFFFF"/>
                </a:solidFill>
                <a:latin typeface="Pretendard Light"/>
              </a:rPr>
              <a:t>: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en-US" sz="3100" dirty="0">
                <a:solidFill>
                  <a:srgbClr val="000000"/>
                </a:solidFill>
                <a:latin typeface="Pretendard Light"/>
              </a:rPr>
              <a:t>	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Light"/>
              </a:rPr>
              <a:t>Django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Light"/>
              </a:rPr>
              <a:t> F</a:t>
            </a:r>
            <a:r>
              <a:rPr lang="en-US" sz="3100" dirty="0">
                <a:solidFill>
                  <a:srgbClr val="000000"/>
                </a:solidFill>
                <a:latin typeface="Pretendard Light"/>
              </a:rPr>
              <a:t>lask</a:t>
            </a:r>
            <a:endParaRPr lang="en-US" sz="3100" b="0" i="0" u="none" strike="noStrike" dirty="0">
              <a:solidFill>
                <a:srgbClr val="000000"/>
              </a:solidFill>
              <a:latin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sz="3100" b="1" i="0" u="none" strike="noStrike" dirty="0" err="1">
                <a:solidFill>
                  <a:srgbClr val="FFFFFF"/>
                </a:solidFill>
                <a:ea typeface="Pretendard Light"/>
              </a:rPr>
              <a:t>백엔드</a:t>
            </a:r>
            <a:r>
              <a:rPr lang="en-US" sz="3100" b="1" i="0" u="none" strike="noStrike" dirty="0">
                <a:solidFill>
                  <a:srgbClr val="FFFFFF"/>
                </a:solidFill>
                <a:latin typeface="Pretendard Light"/>
              </a:rPr>
              <a:t>:</a:t>
            </a:r>
          </a:p>
          <a:p>
            <a:pPr lvl="1" algn="ctr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Light"/>
              </a:rPr>
              <a:t>Python (Flask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Light"/>
              </a:rPr>
              <a:t> Django)</a:t>
            </a:r>
          </a:p>
          <a:p>
            <a:pPr lvl="1" algn="ctr">
              <a:lnSpc>
                <a:spcPct val="116199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Light"/>
              </a:rPr>
              <a:t>데이터베이스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en-US" sz="3100" b="0" i="0" u="none" strike="noStrike" dirty="0" err="1">
                <a:solidFill>
                  <a:srgbClr val="000000"/>
                </a:solidFill>
                <a:latin typeface="Pretendard Light"/>
              </a:rPr>
              <a:t>Mysql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3100" dirty="0">
                <a:solidFill>
                  <a:srgbClr val="000000"/>
                </a:solidFill>
                <a:latin typeface="Pretendard Light"/>
              </a:rPr>
              <a:t>Sqlite3</a:t>
            </a:r>
            <a:endParaRPr lang="en-US" sz="31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292981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0" y="2533648"/>
            <a:ext cx="6553200" cy="35242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899" y="2094922"/>
            <a:ext cx="6566547" cy="6827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25800" y="481445"/>
            <a:ext cx="66802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1" i="0" u="none" strike="noStrike" dirty="0">
                <a:solidFill>
                  <a:srgbClr val="FFFFFF"/>
                </a:solidFill>
                <a:ea typeface="Pretendard Regular"/>
              </a:rPr>
              <a:t>플랫폼</a:t>
            </a:r>
            <a:r>
              <a:rPr lang="en-US" sz="5500" b="1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1" i="0" u="none" strike="noStrike" dirty="0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5500" b="1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1" i="0" u="none" strike="noStrike" dirty="0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5500" b="1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1" i="0" u="none" strike="noStrike" dirty="0">
                <a:solidFill>
                  <a:srgbClr val="FFFFFF"/>
                </a:solidFill>
                <a:ea typeface="Pretendard Regular"/>
              </a:rPr>
              <a:t>소개</a:t>
            </a:r>
          </a:p>
          <a:p>
            <a:pPr lvl="0" algn="ctr">
              <a:lnSpc>
                <a:spcPct val="99600"/>
              </a:lnSpc>
            </a:pPr>
            <a:r>
              <a:rPr lang="en-US" sz="5500" b="1" i="0" u="none" strike="noStrike" dirty="0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2100" y="2026227"/>
            <a:ext cx="10198100" cy="7461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FFFFFF"/>
                </a:solidFill>
                <a:latin typeface="Pretendard Light"/>
              </a:rPr>
              <a:t>1)  </a:t>
            </a:r>
            <a:r>
              <a:rPr lang="ko-KR" altLang="en-US" sz="3200" b="1" dirty="0">
                <a:solidFill>
                  <a:srgbClr val="FFFFFF"/>
                </a:solidFill>
                <a:latin typeface="Pretendard Light"/>
                <a:ea typeface="Pretendard Light"/>
              </a:rPr>
              <a:t>유저 </a:t>
            </a:r>
            <a:r>
              <a:rPr lang="ko-KR" sz="3200" b="1" i="0" u="none" strike="noStrike" dirty="0">
                <a:solidFill>
                  <a:srgbClr val="FFFFFF"/>
                </a:solidFill>
                <a:ea typeface="Pretendard Light"/>
              </a:rPr>
              <a:t>기능</a:t>
            </a:r>
          </a:p>
          <a:p>
            <a:pPr lvl="0" algn="l">
              <a:lnSpc>
                <a:spcPct val="996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Pretendard Light"/>
                <a:ea typeface="Pretendard Light"/>
              </a:rPr>
              <a:t>	</a:t>
            </a:r>
            <a:r>
              <a:rPr lang="ko-KR" altLang="en-US" sz="3200" b="0" i="0" u="none" strike="noStrike" dirty="0">
                <a:solidFill>
                  <a:srgbClr val="000000"/>
                </a:solidFill>
                <a:ea typeface="Pretendard Light"/>
              </a:rPr>
              <a:t>일반 유저와 기업</a:t>
            </a:r>
            <a:r>
              <a:rPr lang="en-US" altLang="ko-KR" sz="3200" b="0" i="0" u="none" strike="noStrike" dirty="0">
                <a:solidFill>
                  <a:srgbClr val="000000"/>
                </a:solidFill>
                <a:ea typeface="Pretendard Light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a typeface="Pretendard Light"/>
              </a:rPr>
              <a:t>공공기관 각각의 데이터 베이스관리 </a:t>
            </a:r>
            <a:endParaRPr lang="en-US" sz="3200" b="1" i="0" u="none" strike="noStrike" dirty="0">
              <a:solidFill>
                <a:srgbClr val="FFFFFF"/>
              </a:solidFill>
              <a:latin typeface="Pretendard Light"/>
            </a:endParaRPr>
          </a:p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FFFFFF"/>
                </a:solidFill>
                <a:latin typeface="Pretendard Light"/>
              </a:rPr>
              <a:t>2) </a:t>
            </a:r>
            <a:r>
              <a:rPr lang="ko-KR" altLang="en-US" sz="3200" b="1" i="0" u="none" strike="noStrike" dirty="0">
                <a:solidFill>
                  <a:srgbClr val="FFFFFF"/>
                </a:solidFill>
                <a:latin typeface="Pretendard Light"/>
                <a:ea typeface="Pretendard Light"/>
              </a:rPr>
              <a:t>유저간 친구 추가와 메시지 전송</a:t>
            </a:r>
            <a:endParaRPr lang="ko-KR" sz="3200" b="1" i="0" u="none" strike="noStrike" dirty="0">
              <a:solidFill>
                <a:srgbClr val="FFFFFF"/>
              </a:solidFill>
              <a:ea typeface="Pretendard Light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3200" b="0" i="0" u="none" strike="noStrike" dirty="0">
                <a:solidFill>
                  <a:srgbClr val="000000"/>
                </a:solidFill>
                <a:ea typeface="Pretendard Light"/>
              </a:rPr>
              <a:t>	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Light"/>
              </a:rPr>
              <a:t>유저</a:t>
            </a:r>
            <a:r>
              <a:rPr lang="ko-KR" altLang="en-US" sz="3200" b="0" i="0" u="none" strike="noStrike" dirty="0">
                <a:solidFill>
                  <a:srgbClr val="000000"/>
                </a:solidFill>
                <a:ea typeface="Pretendard Light"/>
              </a:rPr>
              <a:t>간 친구 추가</a:t>
            </a:r>
            <a:r>
              <a:rPr lang="en-US" altLang="ko-KR" sz="3200" b="0" i="0" u="none" strike="noStrike" dirty="0">
                <a:solidFill>
                  <a:srgbClr val="000000"/>
                </a:solidFill>
                <a:ea typeface="Pretendard Light"/>
              </a:rPr>
              <a:t>,</a:t>
            </a:r>
            <a:r>
              <a:rPr lang="ko-KR" altLang="en-US" sz="3200" b="0" i="0" u="none" strike="noStrike" dirty="0">
                <a:solidFill>
                  <a:srgbClr val="000000"/>
                </a:solidFill>
                <a:ea typeface="Pretendard Light"/>
              </a:rPr>
              <a:t>수락</a:t>
            </a:r>
            <a:r>
              <a:rPr lang="en-US" altLang="ko-KR" sz="3200" b="0" i="0" u="none" strike="noStrike" dirty="0">
                <a:solidFill>
                  <a:srgbClr val="000000"/>
                </a:solidFill>
                <a:ea typeface="Pretendard Light"/>
              </a:rPr>
              <a:t>,</a:t>
            </a:r>
            <a:r>
              <a:rPr lang="ko-KR" altLang="en-US" sz="3200" b="0" i="0" u="none" strike="noStrike" dirty="0" err="1">
                <a:solidFill>
                  <a:srgbClr val="000000"/>
                </a:solidFill>
                <a:ea typeface="Pretendard Light"/>
              </a:rPr>
              <a:t>거절등</a:t>
            </a:r>
            <a:r>
              <a:rPr lang="ko-KR" altLang="en-US" sz="3200" b="0" i="0" u="none" strike="noStrike" dirty="0">
                <a:solidFill>
                  <a:srgbClr val="000000"/>
                </a:solidFill>
                <a:ea typeface="Pretendard Light"/>
              </a:rPr>
              <a:t> 지원과 메시지 전송</a:t>
            </a:r>
            <a:endParaRPr lang="en-US" altLang="ko-KR" sz="3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Pretendard Light"/>
              </a:rPr>
              <a:t>3) </a:t>
            </a:r>
            <a:r>
              <a:rPr lang="ko-KR" altLang="en-US" sz="3200" dirty="0">
                <a:solidFill>
                  <a:srgbClr val="FFFFFF"/>
                </a:solidFill>
                <a:latin typeface="Pretendard Light"/>
                <a:ea typeface="Pretendard Light"/>
              </a:rPr>
              <a:t>위치 기반 서비스</a:t>
            </a:r>
            <a:endParaRPr lang="ko-KR" sz="3200" b="0" i="0" u="none" strike="noStrike" dirty="0">
              <a:solidFill>
                <a:srgbClr val="FFFFFF"/>
              </a:solidFill>
              <a:ea typeface="Pretendard Light"/>
            </a:endParaRPr>
          </a:p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Light"/>
              </a:rPr>
              <a:t> 	</a:t>
            </a:r>
            <a:r>
              <a:rPr lang="ko-KR" altLang="en-US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생활 환경반경에 취미 활동에 대한 접근성을 높이고</a:t>
            </a:r>
            <a:endParaRPr lang="en-US" altLang="ko-KR" sz="3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320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	</a:t>
            </a:r>
            <a:r>
              <a:rPr lang="ko-KR" altLang="en-US" sz="320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타지역</a:t>
            </a:r>
            <a:r>
              <a:rPr lang="ko-KR" altLang="en-US" sz="3200" i="0" u="none" strike="noStrike" dirty="0">
                <a:solidFill>
                  <a:srgbClr val="000000"/>
                </a:solidFill>
                <a:latin typeface="Pretendard Light"/>
                <a:ea typeface="Pretendard Light"/>
              </a:rPr>
              <a:t> 이동시에도 검색을 통해 지역에 대한 취미 </a:t>
            </a:r>
            <a:r>
              <a:rPr lang="ko-KR" altLang="en-US" sz="3200" i="0" u="none" strike="noStrike" dirty="0" err="1">
                <a:solidFill>
                  <a:srgbClr val="000000"/>
                </a:solidFill>
                <a:latin typeface="Pretendard Light"/>
                <a:ea typeface="Pretendard Light"/>
              </a:rPr>
              <a:t>활동및</a:t>
            </a:r>
            <a:endParaRPr lang="en-US" altLang="ko-KR" sz="3200" i="0" u="none" strike="noStrike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Pretendard Light"/>
                <a:ea typeface="Pretendard Light"/>
              </a:rPr>
              <a:t>	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기업</a:t>
            </a:r>
            <a:r>
              <a:rPr lang="en-US" altLang="ko-KR" sz="3200" dirty="0">
                <a:solidFill>
                  <a:srgbClr val="000000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공공기관의 축제 및 이벤트를 </a:t>
            </a:r>
            <a:r>
              <a:rPr lang="ko-KR" altLang="en-US" sz="3200" dirty="0" err="1">
                <a:solidFill>
                  <a:srgbClr val="000000"/>
                </a:solidFill>
                <a:latin typeface="Pretendard Light"/>
                <a:ea typeface="Pretendard Light"/>
              </a:rPr>
              <a:t>확인및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 참여 가능</a:t>
            </a:r>
            <a:endParaRPr lang="ko-KR" sz="320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99600"/>
              </a:lnSpc>
            </a:pPr>
            <a:r>
              <a:rPr lang="en-US" sz="3200" b="1" i="0" u="none" strike="noStrike" dirty="0">
                <a:solidFill>
                  <a:srgbClr val="FFFFFF"/>
                </a:solidFill>
                <a:latin typeface="Pretendard Light"/>
              </a:rPr>
              <a:t>4) </a:t>
            </a:r>
            <a:r>
              <a:rPr lang="ko-KR" altLang="en-US" sz="3200" b="1" dirty="0">
                <a:solidFill>
                  <a:srgbClr val="FFFFFF"/>
                </a:solidFill>
                <a:latin typeface="Pretendard Light"/>
                <a:ea typeface="Pretendard Light"/>
              </a:rPr>
              <a:t>레벨링을 통해 유저와 함께 성장</a:t>
            </a:r>
            <a:r>
              <a:rPr lang="en-US" altLang="ko-KR" sz="3200" b="1" dirty="0">
                <a:solidFill>
                  <a:srgbClr val="FFFFFF"/>
                </a:solidFill>
                <a:latin typeface="Pretendard Light"/>
                <a:ea typeface="Pretendard Light"/>
              </a:rPr>
              <a:t>	</a:t>
            </a:r>
          </a:p>
          <a:p>
            <a:pPr lvl="0" algn="l">
              <a:lnSpc>
                <a:spcPct val="99600"/>
              </a:lnSpc>
            </a:pPr>
            <a:r>
              <a:rPr lang="en-US" altLang="ko-KR" sz="3200" b="1" i="0" u="none" strike="noStrike" dirty="0">
                <a:solidFill>
                  <a:srgbClr val="FFFFFF"/>
                </a:solidFill>
                <a:latin typeface="Pretendard Light"/>
                <a:ea typeface="Pretendard Light"/>
              </a:rPr>
              <a:t>	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 유저의 활동에 따른 점수 누적으로 접근성이 높은 </a:t>
            </a:r>
            <a:r>
              <a:rPr lang="en-US" altLang="ko-KR" sz="3200" dirty="0">
                <a:solidFill>
                  <a:srgbClr val="000000"/>
                </a:solidFill>
                <a:latin typeface="Pretendard Light"/>
                <a:ea typeface="Pretendard Light"/>
              </a:rPr>
              <a:t>	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브론즈</a:t>
            </a:r>
            <a:r>
              <a:rPr lang="en-US" altLang="ko-KR" sz="3200" dirty="0">
                <a:solidFill>
                  <a:srgbClr val="000000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실버</a:t>
            </a:r>
            <a:r>
              <a:rPr lang="en-US" altLang="ko-KR" sz="3200" dirty="0">
                <a:solidFill>
                  <a:srgbClr val="000000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골드</a:t>
            </a:r>
            <a:r>
              <a:rPr lang="en-US" altLang="ko-KR" sz="3200" dirty="0">
                <a:solidFill>
                  <a:srgbClr val="000000"/>
                </a:solidFill>
                <a:latin typeface="Pretendard Light"/>
                <a:ea typeface="Pretendard Light"/>
              </a:rPr>
              <a:t>,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플래티넘</a:t>
            </a:r>
            <a:r>
              <a:rPr lang="en-US" altLang="ko-KR" sz="3200" dirty="0">
                <a:solidFill>
                  <a:srgbClr val="000000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마스터</a:t>
            </a:r>
            <a:r>
              <a:rPr lang="en-US" altLang="ko-KR" sz="3200" dirty="0">
                <a:solidFill>
                  <a:srgbClr val="000000"/>
                </a:solidFill>
                <a:latin typeface="Pretendard Light"/>
                <a:ea typeface="Pretendard Light"/>
              </a:rPr>
              <a:t>..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등 과 같은 등급</a:t>
            </a:r>
            <a:endParaRPr lang="en-US" altLang="ko-KR" sz="32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Pretendard Light"/>
                <a:ea typeface="Pretendard Light"/>
              </a:rPr>
              <a:t>	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부여를 통해 성취감과 만족감을 주고자 함</a:t>
            </a:r>
            <a:endParaRPr lang="en-US" altLang="ko-KR" sz="32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>
              <a:lnSpc>
                <a:spcPct val="996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5</a:t>
            </a:r>
            <a:r>
              <a:rPr lang="en-US" altLang="ko-KR" sz="3200" b="1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) </a:t>
            </a:r>
            <a:r>
              <a:rPr lang="ko-KR" altLang="en-US" sz="3200" b="1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특정 레벨에 대한 권한</a:t>
            </a:r>
            <a:endParaRPr lang="en-US" altLang="ko-KR" sz="3200" b="1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>
              <a:lnSpc>
                <a:spcPct val="99600"/>
              </a:lnSpc>
            </a:pPr>
            <a:r>
              <a:rPr lang="en-US" altLang="ko-KR" sz="3200" b="1" dirty="0">
                <a:solidFill>
                  <a:srgbClr val="FFFFFF"/>
                </a:solidFill>
                <a:latin typeface="Pretendard Light"/>
                <a:ea typeface="Pretendard Light"/>
              </a:rPr>
              <a:t>	</a:t>
            </a:r>
            <a:r>
              <a:rPr lang="ko-KR" altLang="en-US" sz="3200" dirty="0">
                <a:solidFill>
                  <a:srgbClr val="000000"/>
                </a:solidFill>
                <a:latin typeface="Pretendard Light"/>
                <a:ea typeface="Pretendard Light"/>
              </a:rPr>
              <a:t> 모임이후 유저들 간의 만족도 신고도를 확인후 점수 누적</a:t>
            </a:r>
            <a:endParaRPr lang="en-US" altLang="ko-KR" sz="32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>
              <a:lnSpc>
                <a:spcPct val="996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Pretendard Light"/>
                <a:ea typeface="Pretendard Light"/>
              </a:rPr>
              <a:t>	</a:t>
            </a:r>
            <a:r>
              <a:rPr lang="ko-KR" altLang="en-US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특정 레벨에 도달하면 크루</a:t>
            </a:r>
            <a:r>
              <a:rPr lang="en-US" altLang="ko-KR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모임</a:t>
            </a:r>
            <a:r>
              <a:rPr lang="en-US" altLang="ko-KR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을 개설 할 수 있는 권한</a:t>
            </a:r>
            <a:r>
              <a:rPr lang="en-US" altLang="ko-KR" sz="3200" b="1" dirty="0">
                <a:solidFill>
                  <a:srgbClr val="FFFFFF"/>
                </a:solidFill>
                <a:latin typeface="Pretendard Light"/>
                <a:ea typeface="Pretendard Light"/>
              </a:rPr>
              <a:t>	</a:t>
            </a:r>
          </a:p>
          <a:p>
            <a:pPr lvl="0" algn="l">
              <a:lnSpc>
                <a:spcPct val="99600"/>
              </a:lnSpc>
            </a:pPr>
            <a:endParaRPr lang="en-US" altLang="ko-KR" sz="3200" dirty="0"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2100" y="215900"/>
            <a:ext cx="2908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03-2)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7BCC0-DF6C-1A64-1459-3D1DF77F7B70}"/>
              </a:ext>
            </a:extLst>
          </p:cNvPr>
          <p:cNvSpPr txBox="1"/>
          <p:nvPr/>
        </p:nvSpPr>
        <p:spPr>
          <a:xfrm>
            <a:off x="10896600" y="7124700"/>
            <a:ext cx="718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6) </a:t>
            </a:r>
            <a:r>
              <a:rPr lang="ko-KR" altLang="en-US" sz="3200" b="1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기간에 학습 추천</a:t>
            </a:r>
            <a:r>
              <a:rPr lang="en-US" altLang="ko-KR" sz="3200" b="1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3200" b="1" i="0" u="none" strike="noStrike" dirty="0">
                <a:solidFill>
                  <a:srgbClr val="FFFFFF"/>
                </a:solidFill>
                <a:latin typeface="Pretendard Light" panose="020B0600000101010101" charset="-127"/>
                <a:ea typeface="Pretendard Light" panose="020B0600000101010101" charset="-127"/>
              </a:rPr>
              <a:t>검색 엔진갱신</a:t>
            </a:r>
            <a:endParaRPr lang="en-US" altLang="ko-KR" sz="3200" b="1" i="0" u="none" strike="noStrike" dirty="0">
              <a:solidFill>
                <a:srgbClr val="FFFFFF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	</a:t>
            </a:r>
            <a:r>
              <a:rPr lang="ko-KR" altLang="en-US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기간에 따른 누적 데이터를 이용 </a:t>
            </a:r>
            <a:r>
              <a:rPr lang="en-US" altLang="ko-KR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	</a:t>
            </a:r>
            <a:r>
              <a:rPr lang="ko-KR" altLang="en-US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학습을 통한 </a:t>
            </a:r>
            <a:r>
              <a:rPr lang="en-US" altLang="ko-KR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A</a:t>
            </a:r>
            <a:r>
              <a:rPr lang="ko-KR" altLang="en-US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취미 활동 </a:t>
            </a:r>
            <a:r>
              <a:rPr lang="ko-KR" altLang="en-US" sz="32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선호시</a:t>
            </a:r>
            <a:r>
              <a:rPr lang="ko-KR" altLang="en-US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	B</a:t>
            </a:r>
            <a:r>
              <a:rPr lang="ko-KR" altLang="en-US" sz="32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활동을 선호할 확률 예측을 통한</a:t>
            </a:r>
            <a:endParaRPr lang="en-US" altLang="ko-KR" sz="32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3200" dirty="0"/>
              <a:t>	</a:t>
            </a:r>
            <a:r>
              <a:rPr lang="ko-KR" altLang="en-US" sz="3200" dirty="0"/>
              <a:t>영상 추천 및 검색 엔진 갱신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95700"/>
            <a:ext cx="8477251" cy="53951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95400" y="2959100"/>
            <a:ext cx="65913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100" b="1" i="0" u="none" strike="noStrike" dirty="0">
                <a:solidFill>
                  <a:srgbClr val="FFFFFF"/>
                </a:solidFill>
                <a:latin typeface="Pretendard Medium"/>
              </a:rPr>
              <a:t>- ERD</a:t>
            </a:r>
            <a:endParaRPr lang="ko-KR" sz="4100" b="1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9100" y="127000"/>
            <a:ext cx="21590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622300"/>
            <a:ext cx="4394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1" i="0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55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1" i="0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55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1" i="0" u="none" strike="noStrike">
                <a:solidFill>
                  <a:srgbClr val="FFFFFF"/>
                </a:solidFill>
                <a:ea typeface="Pretendard Regular"/>
              </a:rPr>
              <a:t>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9F47-2033-44F3-68D7-3EBC0ADE1A0F}"/>
              </a:ext>
            </a:extLst>
          </p:cNvPr>
          <p:cNvSpPr txBox="1"/>
          <p:nvPr/>
        </p:nvSpPr>
        <p:spPr>
          <a:xfrm>
            <a:off x="9744942" y="2604343"/>
            <a:ext cx="793345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 </a:t>
            </a:r>
            <a:r>
              <a:rPr lang="ko-KR" altLang="en-US" sz="2500" dirty="0"/>
              <a:t>차후 진행 예정</a:t>
            </a: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/>
              <a:t>기업</a:t>
            </a:r>
            <a:r>
              <a:rPr lang="en-US" altLang="ko-KR" sz="2500" dirty="0"/>
              <a:t>, </a:t>
            </a:r>
            <a:r>
              <a:rPr lang="ko-KR" altLang="en-US" sz="2500" dirty="0"/>
              <a:t>공공기관 유저 구성</a:t>
            </a: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/>
              <a:t>크루</a:t>
            </a:r>
            <a:r>
              <a:rPr lang="en-US" altLang="ko-KR" sz="2500" dirty="0"/>
              <a:t>(</a:t>
            </a:r>
            <a:r>
              <a:rPr lang="ko-KR" altLang="en-US" sz="2500" dirty="0"/>
              <a:t>모임</a:t>
            </a:r>
            <a:r>
              <a:rPr lang="en-US" altLang="ko-KR" sz="2500" dirty="0"/>
              <a:t>)</a:t>
            </a:r>
            <a:r>
              <a:rPr lang="ko-KR" altLang="en-US" sz="2500" dirty="0"/>
              <a:t>데이터 베이스를 통한 일반 유저들과 </a:t>
            </a:r>
            <a:endParaRPr lang="en-US" altLang="ko-KR" sz="2500" dirty="0"/>
          </a:p>
          <a:p>
            <a:r>
              <a:rPr lang="en-US" altLang="ko-KR" sz="2500" dirty="0"/>
              <a:t>      </a:t>
            </a:r>
            <a:r>
              <a:rPr lang="ko-KR" altLang="en-US" sz="2500" dirty="0"/>
              <a:t>기업</a:t>
            </a:r>
            <a:r>
              <a:rPr lang="en-US" altLang="ko-KR" sz="2500" dirty="0"/>
              <a:t>, </a:t>
            </a:r>
            <a:r>
              <a:rPr lang="ko-KR" altLang="en-US" sz="2500" dirty="0"/>
              <a:t>공공기관의 활동의          </a:t>
            </a:r>
            <a:endParaRPr lang="en-US" altLang="ko-KR" sz="2500" dirty="0"/>
          </a:p>
          <a:p>
            <a:r>
              <a:rPr lang="en-US" altLang="ko-KR" sz="2500" dirty="0"/>
              <a:t>      </a:t>
            </a:r>
            <a:r>
              <a:rPr lang="ko-KR" altLang="en-US" sz="2500" dirty="0"/>
              <a:t>다양성을 보장</a:t>
            </a:r>
            <a:endParaRPr lang="en-US" altLang="ko-KR" sz="2500" dirty="0"/>
          </a:p>
          <a:p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/>
              <a:t>유저 레벨링을 통한 게임성으로 활동함에 따른 성장의 기분을 조성</a:t>
            </a: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/>
              <a:t>최초 가입시 누적된 취미 카테고리와</a:t>
            </a:r>
            <a:r>
              <a:rPr lang="en-US" altLang="ko-KR" sz="2500" dirty="0"/>
              <a:t> </a:t>
            </a:r>
            <a:r>
              <a:rPr lang="ko-KR" altLang="en-US" sz="2500" dirty="0"/>
              <a:t>게시물 </a:t>
            </a:r>
            <a:r>
              <a:rPr lang="ko-KR" altLang="en-US" sz="2500" dirty="0" err="1"/>
              <a:t>클릭시</a:t>
            </a:r>
            <a:r>
              <a:rPr lang="ko-KR" altLang="en-US" sz="2500" dirty="0"/>
              <a:t> 반영된 카테고리 취미 카운트를 데이터 베이스 누적을 통한  </a:t>
            </a:r>
            <a:r>
              <a:rPr lang="en-US" altLang="ko-KR" sz="2500" dirty="0"/>
              <a:t>A</a:t>
            </a:r>
            <a:r>
              <a:rPr lang="ko-KR" altLang="en-US" sz="2500" dirty="0"/>
              <a:t>취미를 좋아하면 </a:t>
            </a:r>
            <a:r>
              <a:rPr lang="en-US" altLang="ko-KR" sz="2500" dirty="0"/>
              <a:t>B</a:t>
            </a:r>
            <a:r>
              <a:rPr lang="ko-KR" altLang="en-US" sz="2500" dirty="0"/>
              <a:t>를 좋아</a:t>
            </a:r>
            <a:endParaRPr lang="en-US" altLang="ko-KR" sz="2500" dirty="0"/>
          </a:p>
          <a:p>
            <a:r>
              <a:rPr lang="en-US" altLang="ko-KR" sz="2500" dirty="0"/>
              <a:t>     </a:t>
            </a:r>
            <a:r>
              <a:rPr lang="ko-KR" altLang="en-US" sz="2500" dirty="0"/>
              <a:t>할 확률 반영을 통해 검색 엔진 반영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73300"/>
            <a:ext cx="8763000" cy="7416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41500" y="673100"/>
            <a:ext cx="130937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500" b="0" i="0" u="none" strike="noStrike" dirty="0">
                <a:solidFill>
                  <a:srgbClr val="FFFFFF"/>
                </a:solidFill>
                <a:latin typeface="Pretendard Regular"/>
              </a:rPr>
              <a:t>Architecture(</a:t>
            </a:r>
            <a:r>
              <a:rPr lang="ko-KR" sz="5500" b="0" i="0" u="none" strike="noStrike" dirty="0" err="1">
                <a:solidFill>
                  <a:srgbClr val="FFFFFF"/>
                </a:solidFill>
                <a:ea typeface="Pretendard Regular"/>
              </a:rPr>
              <a:t>아키텍쳐</a:t>
            </a:r>
            <a:r>
              <a:rPr lang="en-US" sz="5500" b="0" i="0" u="none" strike="noStrike" dirty="0">
                <a:solidFill>
                  <a:srgbClr val="FFFFFF"/>
                </a:solidFill>
                <a:latin typeface="Pretendard Regular"/>
              </a:rPr>
              <a:t>)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3200" y="292100"/>
            <a:ext cx="29210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03</a:t>
            </a:r>
            <a:r>
              <a:rPr lang="en-US" sz="8800" dirty="0">
                <a:solidFill>
                  <a:srgbClr val="FFFFFF"/>
                </a:solidFill>
                <a:latin typeface="Pretendard Regular"/>
              </a:rPr>
              <a:t>-3)</a:t>
            </a:r>
            <a:endParaRPr lang="en-US" sz="88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D41B8-0D3F-C8CA-5DFA-6D9162390232}"/>
              </a:ext>
            </a:extLst>
          </p:cNvPr>
          <p:cNvSpPr txBox="1"/>
          <p:nvPr/>
        </p:nvSpPr>
        <p:spPr>
          <a:xfrm>
            <a:off x="11291455" y="4076700"/>
            <a:ext cx="571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차후 계획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영상데이터를 서버를 추가로 구축 </a:t>
            </a:r>
            <a:r>
              <a:rPr lang="en-US" altLang="ko-KR" dirty="0"/>
              <a:t>CDN</a:t>
            </a:r>
            <a:r>
              <a:rPr lang="ko-KR" altLang="en-US" dirty="0"/>
              <a:t>으로 영상정보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저장및</a:t>
            </a:r>
            <a:r>
              <a:rPr lang="ko-KR" altLang="en-US" dirty="0"/>
              <a:t> 전달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 사이트 개발 완료 후 앱 서비스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학습모듈의</a:t>
            </a:r>
            <a:r>
              <a:rPr lang="ko-KR" altLang="en-US" dirty="0"/>
              <a:t> 변화에 맞춰 학습 엔진의 변화와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추가 데이터 보충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4800" y="4114800"/>
            <a:ext cx="82804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04.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구현</a:t>
            </a: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기획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365500" y="647700"/>
            <a:ext cx="129159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FFFFFF"/>
                </a:solidFill>
                <a:latin typeface="Pretendard Medium"/>
              </a:rPr>
              <a:t>PPT </a:t>
            </a:r>
            <a:r>
              <a:rPr lang="ko-KR" sz="6000" b="0" i="0" u="none" strike="noStrike">
                <a:solidFill>
                  <a:srgbClr val="FFFFFF"/>
                </a:solidFill>
                <a:ea typeface="Pretendard Medium"/>
              </a:rPr>
              <a:t>목차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860800"/>
            <a:ext cx="5092700" cy="2489200"/>
          </a:xfrm>
          <a:prstGeom prst="rect">
            <a:avLst/>
          </a:prstGeom>
          <a:effectLst>
            <a:outerShdw blurRad="230817" dir="2700000">
              <a:srgbClr val="262626">
                <a:alpha val="1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473200" y="4064000"/>
            <a:ext cx="609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9500"/>
                </a:solidFill>
                <a:latin typeface="Pretendard Regular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0700" y="3873500"/>
            <a:ext cx="31369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소개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34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ExtraBold"/>
              </a:rPr>
              <a:t>기획의도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3236" y="4727864"/>
            <a:ext cx="4940300" cy="210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07899"/>
              </a:lnSpc>
            </a:pP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1)   </a:t>
            </a:r>
            <a:r>
              <a:rPr lang="ko-KR" altLang="en-US" sz="2100" b="1" dirty="0">
                <a:solidFill>
                  <a:srgbClr val="000000"/>
                </a:solidFill>
                <a:latin typeface="Pretendard Regular"/>
              </a:rPr>
              <a:t>취미 활동에 대해</a:t>
            </a:r>
            <a:endParaRPr lang="ko-KR" sz="2100" b="1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just">
              <a:lnSpc>
                <a:spcPct val="107899"/>
              </a:lnSpc>
            </a:pP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2)  </a:t>
            </a:r>
            <a:r>
              <a:rPr lang="ko-KR" altLang="en-US" sz="2100" b="1" i="0" u="none" strike="noStrike" spc="100" dirty="0">
                <a:solidFill>
                  <a:srgbClr val="000000"/>
                </a:solidFill>
                <a:ea typeface="Pretendard Regular"/>
              </a:rPr>
              <a:t> 뉴 </a:t>
            </a:r>
            <a:r>
              <a:rPr lang="ko-KR" altLang="en-US" sz="2100" b="1" i="0" u="none" strike="noStrike" spc="100" dirty="0" err="1">
                <a:solidFill>
                  <a:srgbClr val="000000"/>
                </a:solidFill>
                <a:ea typeface="Pretendard Regular"/>
              </a:rPr>
              <a:t>노멀</a:t>
            </a:r>
            <a:r>
              <a:rPr lang="ko-KR" altLang="en-US" sz="2100" b="1" i="0" u="none" strike="noStrike" spc="100" dirty="0">
                <a:solidFill>
                  <a:srgbClr val="000000"/>
                </a:solidFill>
                <a:ea typeface="Pretendard Regular"/>
              </a:rPr>
              <a:t> 시대</a:t>
            </a:r>
            <a:endParaRPr lang="ko-KR" sz="2100" b="1" i="0" u="none" strike="noStrike" spc="100" dirty="0">
              <a:solidFill>
                <a:srgbClr val="000000"/>
              </a:solidFill>
              <a:ea typeface="Pretendard Regular"/>
            </a:endParaRPr>
          </a:p>
          <a:p>
            <a:pPr lvl="0" algn="just">
              <a:lnSpc>
                <a:spcPct val="107899"/>
              </a:lnSpc>
            </a:pPr>
            <a:r>
              <a:rPr lang="en-US" sz="2100" b="1" i="0" u="none" strike="noStrike" spc="100" dirty="0">
                <a:solidFill>
                  <a:srgbClr val="000000"/>
                </a:solidFill>
                <a:latin typeface="Pretendard Regular"/>
              </a:rPr>
              <a:t>3) </a:t>
            </a:r>
            <a:r>
              <a:rPr lang="ko-KR" altLang="en-US" sz="2100" b="1" i="0" u="none" strike="noStrike" spc="100" dirty="0">
                <a:solidFill>
                  <a:srgbClr val="000000"/>
                </a:solidFill>
                <a:latin typeface="Pretendard Regular"/>
              </a:rPr>
              <a:t>서비스 소개</a:t>
            </a:r>
            <a:endParaRPr lang="en-US" altLang="ko-KR" sz="2100" b="1" i="0" u="none" strike="noStrike" spc="100" dirty="0">
              <a:solidFill>
                <a:srgbClr val="000000"/>
              </a:solidFill>
              <a:ea typeface="Pretendard Regular"/>
            </a:endParaRPr>
          </a:p>
          <a:p>
            <a:pPr lvl="0" algn="just">
              <a:lnSpc>
                <a:spcPct val="107899"/>
              </a:lnSpc>
            </a:pPr>
            <a:r>
              <a:rPr lang="en-US" sz="2100" b="1" spc="100" dirty="0">
                <a:solidFill>
                  <a:srgbClr val="000000"/>
                </a:solidFill>
                <a:latin typeface="Pretendard Regular"/>
              </a:rPr>
              <a:t>4</a:t>
            </a:r>
            <a:r>
              <a:rPr lang="en-US" sz="2100" b="1" i="0" u="none" strike="noStrike" spc="100" dirty="0">
                <a:solidFill>
                  <a:srgbClr val="000000"/>
                </a:solidFill>
                <a:latin typeface="Pretendard Regular"/>
              </a:rPr>
              <a:t>)  </a:t>
            </a:r>
            <a:r>
              <a:rPr lang="ko-KR" sz="2100" b="1" i="0" u="none" strike="noStrike" spc="100" dirty="0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2100" b="1" i="0" u="none" strike="noStrike" spc="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1" i="0" u="none" strike="noStrike" spc="100" dirty="0">
                <a:solidFill>
                  <a:srgbClr val="000000"/>
                </a:solidFill>
                <a:ea typeface="Pretendard Regular"/>
              </a:rPr>
              <a:t>소개</a:t>
            </a:r>
            <a:r>
              <a:rPr lang="en-US" sz="2100" b="1" i="0" u="none" strike="noStrike" spc="100" dirty="0">
                <a:solidFill>
                  <a:srgbClr val="000000"/>
                </a:solidFill>
                <a:latin typeface="Pretendard Regular"/>
              </a:rPr>
              <a:t>( AI </a:t>
            </a:r>
            <a:r>
              <a:rPr lang="ko-KR" sz="2100" b="1" i="0" u="none" strike="noStrike" spc="100" dirty="0">
                <a:solidFill>
                  <a:srgbClr val="000000"/>
                </a:solidFill>
                <a:ea typeface="Pretendard Regular"/>
              </a:rPr>
              <a:t>생성형</a:t>
            </a:r>
            <a:r>
              <a:rPr lang="en-US" sz="2100" b="1" i="0" u="none" strike="noStrike" spc="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1" i="0" u="none" strike="noStrike" spc="100" dirty="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100" b="1" i="0" u="none" strike="noStrike" spc="100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07899"/>
              </a:lnSpc>
            </a:pPr>
            <a:r>
              <a:rPr lang="en-US" sz="2100" b="1" i="0" u="none" strike="noStrike" spc="100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3860800"/>
            <a:ext cx="5092700" cy="2489200"/>
          </a:xfrm>
          <a:prstGeom prst="rect">
            <a:avLst/>
          </a:prstGeom>
          <a:effectLst>
            <a:outerShdw blurRad="230817" dir="2700000">
              <a:srgbClr val="262626">
                <a:alpha val="1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6794500" y="4102100"/>
            <a:ext cx="609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9500"/>
                </a:solidFill>
                <a:latin typeface="Pretendard Regular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76300" y="4940300"/>
            <a:ext cx="3746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3600" b="0" i="0" u="none" strike="noStrike">
                <a:solidFill>
                  <a:srgbClr val="FF9500"/>
                </a:solidFill>
                <a:ea typeface="Pretendard ExtraBold"/>
              </a:rPr>
              <a:t>희망</a:t>
            </a:r>
            <a:r>
              <a:rPr lang="en-US" sz="3600" b="0" i="0" u="none" strike="noStrike">
                <a:solidFill>
                  <a:srgbClr val="FF9500"/>
                </a:solidFill>
                <a:latin typeface="Pretendard ExtraBold"/>
              </a:rPr>
              <a:t> </a:t>
            </a:r>
            <a:r>
              <a:rPr lang="ko-KR" sz="3600" b="0" i="0" u="none" strike="noStrike">
                <a:solidFill>
                  <a:srgbClr val="FF9500"/>
                </a:solidFill>
                <a:ea typeface="Pretendard ExtraBold"/>
              </a:rPr>
              <a:t>기능</a:t>
            </a:r>
            <a:r>
              <a:rPr lang="en-US" sz="3600" b="0" i="0" u="none" strike="noStrike">
                <a:solidFill>
                  <a:srgbClr val="FF9500"/>
                </a:solidFill>
                <a:latin typeface="Pretendard ExtraBold"/>
              </a:rPr>
              <a:t> </a:t>
            </a:r>
            <a:r>
              <a:rPr lang="ko-KR" sz="3600" b="0" i="0" u="none" strike="noStrike">
                <a:solidFill>
                  <a:srgbClr val="FF9500"/>
                </a:solidFill>
                <a:ea typeface="Pretendard ExtraBold"/>
              </a:rPr>
              <a:t>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75500" y="4927600"/>
            <a:ext cx="4572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07899"/>
              </a:lnSpc>
            </a:pP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1)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경쟁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간이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just">
              <a:lnSpc>
                <a:spcPct val="107899"/>
              </a:lnSpc>
            </a:pP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2)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경쟁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과의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차별성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전략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0" y="3860800"/>
            <a:ext cx="5092700" cy="2489200"/>
          </a:xfrm>
          <a:prstGeom prst="rect">
            <a:avLst/>
          </a:prstGeom>
          <a:effectLst>
            <a:outerShdw blurRad="230817" dir="2700000">
              <a:srgbClr val="262626">
                <a:alpha val="1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2331700" y="4064000"/>
            <a:ext cx="609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9500"/>
                </a:solidFill>
                <a:latin typeface="Pretendard Regular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08800" y="3987800"/>
            <a:ext cx="4318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ExtraBold"/>
              </a:rPr>
              <a:t>경쟁</a:t>
            </a:r>
            <a:r>
              <a:rPr lang="en-US" sz="3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ExtraBold"/>
              </a:rPr>
              <a:t>플랫폼과의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ExtraBold"/>
              </a:rPr>
              <a:t>차별점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6680200"/>
            <a:ext cx="5092700" cy="2489200"/>
          </a:xfrm>
          <a:prstGeom prst="rect">
            <a:avLst/>
          </a:prstGeom>
          <a:effectLst>
            <a:outerShdw blurRad="230817" dir="2700000">
              <a:srgbClr val="262626">
                <a:alpha val="1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1485900" y="7023100"/>
            <a:ext cx="609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9500"/>
                </a:solidFill>
                <a:latin typeface="Pretendard Regular"/>
              </a:rPr>
              <a:t>04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6680200"/>
            <a:ext cx="5092700" cy="2489200"/>
          </a:xfrm>
          <a:prstGeom prst="rect">
            <a:avLst/>
          </a:prstGeom>
          <a:effectLst>
            <a:outerShdw blurRad="230817" dir="2700000">
              <a:srgbClr val="262626">
                <a:alpha val="1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6972300" y="7023100"/>
            <a:ext cx="609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9500"/>
                </a:solidFill>
                <a:latin typeface="Pretendard Regular"/>
              </a:rPr>
              <a:t>05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00" y="6680200"/>
            <a:ext cx="5092700" cy="2489200"/>
          </a:xfrm>
          <a:prstGeom prst="rect">
            <a:avLst/>
          </a:prstGeom>
          <a:effectLst>
            <a:outerShdw blurRad="230817" dir="2700000">
              <a:srgbClr val="262626">
                <a:alpha val="1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2458700" y="7023100"/>
            <a:ext cx="609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9500"/>
                </a:solidFill>
                <a:latin typeface="Pretendard Regular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71400" y="3975100"/>
            <a:ext cx="30226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ExtraBold"/>
              </a:rPr>
              <a:t>주요기능소개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ExtraBold"/>
              </a:rPr>
              <a:t>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38100" y="4660900"/>
            <a:ext cx="37719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07899"/>
              </a:lnSpc>
            </a:pP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1)  </a:t>
            </a:r>
            <a:r>
              <a:rPr lang="ko-KR" altLang="en-US" sz="2200" b="1" i="0" u="none" strike="noStrike" dirty="0">
                <a:solidFill>
                  <a:srgbClr val="000000"/>
                </a:solidFill>
                <a:latin typeface="Pretendard Regular"/>
              </a:rPr>
              <a:t>개발 환경</a:t>
            </a:r>
            <a:endParaRPr lang="ko-KR" sz="2200" b="1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just">
              <a:lnSpc>
                <a:spcPct val="107899"/>
              </a:lnSpc>
            </a:pPr>
            <a:r>
              <a:rPr lang="en-US" sz="2200" b="1" i="0" u="none" strike="noStrike" dirty="0">
                <a:solidFill>
                  <a:srgbClr val="000000"/>
                </a:solidFill>
                <a:latin typeface="Pretendard Regular"/>
              </a:rPr>
              <a:t>2)  </a:t>
            </a:r>
            <a:r>
              <a:rPr lang="ko-KR" altLang="ko-KR" sz="2200" b="1" i="0" u="none" strike="noStrike" spc="100" dirty="0">
                <a:solidFill>
                  <a:srgbClr val="000000"/>
                </a:solidFill>
                <a:ea typeface="Pretendard Regular"/>
              </a:rPr>
              <a:t> 플랫폼</a:t>
            </a:r>
            <a:r>
              <a:rPr lang="en-US" altLang="ko-KR" sz="2200" b="1" i="0" u="none" strike="noStrike" spc="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200" b="1" i="0" u="none" strike="noStrike" spc="100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altLang="ko-KR" sz="2200" b="1" i="0" u="none" strike="noStrike" spc="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200" b="1" i="0" u="none" strike="noStrike" spc="100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altLang="ko-KR" sz="2200" b="1" i="0" u="none" strike="noStrike" spc="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200" b="1" i="0" u="none" strike="noStrike" spc="100" dirty="0">
                <a:solidFill>
                  <a:srgbClr val="000000"/>
                </a:solidFill>
                <a:ea typeface="Pretendard Regular"/>
              </a:rPr>
              <a:t>소개</a:t>
            </a:r>
            <a:endParaRPr lang="ko-KR" sz="2200" b="1" i="0" u="none" strike="noStrike" spc="100" dirty="0">
              <a:solidFill>
                <a:srgbClr val="000000"/>
              </a:solidFill>
              <a:ea typeface="Pretendard Regular"/>
            </a:endParaRPr>
          </a:p>
          <a:p>
            <a:pPr lvl="0" algn="just">
              <a:lnSpc>
                <a:spcPct val="107899"/>
              </a:lnSpc>
            </a:pPr>
            <a:r>
              <a:rPr lang="en-US" sz="2200" b="1" i="0" u="none" strike="noStrike" spc="100" dirty="0">
                <a:solidFill>
                  <a:srgbClr val="000000"/>
                </a:solidFill>
                <a:latin typeface="Pretendard Regular"/>
              </a:rPr>
              <a:t>3) Architecture(</a:t>
            </a:r>
            <a:r>
              <a:rPr lang="ko-KR" sz="2200" b="1" i="0" u="none" strike="noStrike" spc="100" dirty="0" err="1">
                <a:solidFill>
                  <a:srgbClr val="000000"/>
                </a:solidFill>
                <a:ea typeface="Pretendard Regular"/>
              </a:rPr>
              <a:t>아키텍쳐</a:t>
            </a:r>
            <a:r>
              <a:rPr lang="en-US" sz="2200" b="1" i="0" u="none" strike="noStrike" spc="100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07899"/>
              </a:lnSpc>
            </a:pPr>
            <a:r>
              <a:rPr lang="en-US" sz="2200" b="1" i="0" u="none" strike="noStrike" spc="100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43100" y="6832600"/>
            <a:ext cx="31496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구현기획</a:t>
            </a:r>
            <a:r>
              <a:rPr lang="en-US" sz="36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이미지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59600" y="6832600"/>
            <a:ext cx="40132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데이터</a:t>
            </a:r>
            <a:r>
              <a:rPr lang="en-US" sz="36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분석</a:t>
            </a:r>
            <a:r>
              <a:rPr lang="en-US" sz="36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36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과정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06400" y="6832600"/>
            <a:ext cx="1397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마무리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900" y="7810500"/>
            <a:ext cx="4572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07899"/>
              </a:lnSpc>
            </a:pP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1)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스토리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보드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첨부</a:t>
            </a:r>
          </a:p>
          <a:p>
            <a:pPr lvl="0" algn="just">
              <a:lnSpc>
                <a:spcPct val="107899"/>
              </a:lnSpc>
            </a:pP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2)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구현중인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첨부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33300" y="7759700"/>
            <a:ext cx="45720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07899"/>
              </a:lnSpc>
            </a:pP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1)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배포</a:t>
            </a:r>
          </a:p>
          <a:p>
            <a:pPr lvl="0" algn="just">
              <a:lnSpc>
                <a:spcPct val="107899"/>
              </a:lnSpc>
            </a:pP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2)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아키택처</a:t>
            </a:r>
          </a:p>
          <a:p>
            <a:pPr lvl="0" algn="just">
              <a:lnSpc>
                <a:spcPct val="107899"/>
              </a:lnSpc>
            </a:pP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3)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팀원소개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감사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인사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88200" y="7810500"/>
            <a:ext cx="4572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07899"/>
              </a:lnSpc>
            </a:pP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1) 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</a:p>
          <a:p>
            <a:pPr lvl="0" algn="just">
              <a:lnSpc>
                <a:spcPct val="107899"/>
              </a:lnSpc>
            </a:pP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2)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2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000000"/>
                </a:solidFill>
                <a:ea typeface="Pretendard Regular"/>
              </a:rPr>
              <a:t>요소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5600" y="444500"/>
            <a:ext cx="1828800" cy="153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6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504" y="1298676"/>
            <a:ext cx="5778499" cy="35276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90800" y="495300"/>
            <a:ext cx="9537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구현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기획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이미지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(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스토리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보드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일부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2100" y="50800"/>
            <a:ext cx="29845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04-1)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84" y="5954261"/>
            <a:ext cx="5778500" cy="352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CFB93-F148-0310-C9E2-426A373B734A}"/>
              </a:ext>
            </a:extLst>
          </p:cNvPr>
          <p:cNvSpPr txBox="1"/>
          <p:nvPr/>
        </p:nvSpPr>
        <p:spPr>
          <a:xfrm>
            <a:off x="12859904" y="841476"/>
            <a:ext cx="197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유저 프로필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69744-A34B-7A0B-A630-1CDA3AEEAF9F}"/>
              </a:ext>
            </a:extLst>
          </p:cNvPr>
          <p:cNvSpPr txBox="1"/>
          <p:nvPr/>
        </p:nvSpPr>
        <p:spPr>
          <a:xfrm>
            <a:off x="13106400" y="5460649"/>
            <a:ext cx="197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유저간 활동</a:t>
            </a: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2379211"/>
            <a:ext cx="8153400" cy="7150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F7095A-A94E-4A17-C306-8022927287BC}"/>
              </a:ext>
            </a:extLst>
          </p:cNvPr>
          <p:cNvSpPr txBox="1"/>
          <p:nvPr/>
        </p:nvSpPr>
        <p:spPr>
          <a:xfrm>
            <a:off x="3581400" y="1835635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숏츠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기반 메인 페이지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2100" y="50800"/>
            <a:ext cx="28321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04-1)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82900" y="495300"/>
            <a:ext cx="9537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구현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기획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 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이미지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(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스토리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보드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일부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07534D-A4DE-5281-7C3F-843A9A287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738312"/>
            <a:ext cx="4029075" cy="340518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38500"/>
            <a:ext cx="5562600" cy="518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4BFD00-17AA-7FB0-14C5-891E51BE5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1738312"/>
            <a:ext cx="4029075" cy="3405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445DE6-673C-428E-7576-4A01F27F9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6210300"/>
            <a:ext cx="4029075" cy="33809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324100"/>
            <a:ext cx="6096000" cy="622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0" y="1701800"/>
            <a:ext cx="4800600" cy="389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350" y="1701800"/>
            <a:ext cx="4889500" cy="389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350" y="6000750"/>
            <a:ext cx="4889500" cy="387032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2100" y="50800"/>
            <a:ext cx="29845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04-2)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6400" y="533400"/>
            <a:ext cx="9537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구현중인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웹사이트</a:t>
            </a:r>
            <a:r>
              <a:rPr lang="en-US" sz="4400" b="0" i="0" u="none" strike="noStrike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4400" b="0" i="0" u="none" strike="noStrike" dirty="0">
                <a:solidFill>
                  <a:srgbClr val="FFFFFF"/>
                </a:solidFill>
                <a:ea typeface="Noto Sans CJK KR Bold"/>
              </a:rPr>
              <a:t>이미지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5981700"/>
            <a:ext cx="4800600" cy="3860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06800" y="4038600"/>
            <a:ext cx="147066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5.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분석</a:t>
            </a: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0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0000" b="0" i="0" u="none" strike="noStrike">
                <a:solidFill>
                  <a:srgbClr val="FFFFFF"/>
                </a:solidFill>
                <a:ea typeface="Pretendard Regular"/>
              </a:rPr>
              <a:t>과정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810000"/>
            <a:ext cx="3505200" cy="3403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92376" y="2247900"/>
            <a:ext cx="4914900" cy="693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1.   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수집</a:t>
            </a:r>
          </a:p>
          <a:p>
            <a:pPr lvl="0" algn="l">
              <a:lnSpc>
                <a:spcPct val="116199"/>
              </a:lnSpc>
            </a:pP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  1</a:t>
            </a:r>
            <a:r>
              <a:rPr lang="en-US" sz="2400" b="1" dirty="0">
                <a:solidFill>
                  <a:srgbClr val="FFFFFF"/>
                </a:solidFill>
                <a:latin typeface="Noto Sans CJK KR Regular"/>
              </a:rPr>
              <a:t>)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  </a:t>
            </a:r>
            <a:r>
              <a:rPr lang="ko-KR" alt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사용자 활동 데이터 수집</a:t>
            </a:r>
            <a:endParaRPr lang="ko-KR" sz="2400" b="1" i="0" u="none" strike="noStrike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16199"/>
              </a:lnSpc>
            </a:pP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  2)  </a:t>
            </a:r>
            <a:r>
              <a:rPr lang="ko-KR" altLang="en-US" sz="2400" b="1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바이오 데이터 수집</a:t>
            </a:r>
            <a:endParaRPr lang="en-US" altLang="ko-KR" sz="2400" b="1" dirty="0">
              <a:solidFill>
                <a:srgbClr val="FFFFFF"/>
              </a:solidFill>
              <a:latin typeface="Noto Sans CJK KR Regular"/>
              <a:ea typeface="Noto Sans CJK KR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   </a:t>
            </a:r>
          </a:p>
          <a:p>
            <a:pPr lvl="0" algn="l">
              <a:lnSpc>
                <a:spcPct val="116199"/>
              </a:lnSpc>
            </a:pPr>
            <a:endParaRPr lang="ko-KR" sz="2400" b="1" i="0" u="none" strike="noStrike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16199"/>
              </a:lnSpc>
            </a:pP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2.     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처리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 err="1">
                <a:solidFill>
                  <a:srgbClr val="FFFFFF"/>
                </a:solidFill>
                <a:ea typeface="Noto Sans CJK KR Regular"/>
              </a:rPr>
              <a:t>전처리</a:t>
            </a:r>
            <a:endParaRPr lang="ko-KR" sz="2400" b="1" i="0" u="none" strike="noStrike" dirty="0">
              <a:solidFill>
                <a:srgbClr val="FFFFFF"/>
              </a:solidFill>
              <a:ea typeface="Noto Sans CJK KR Regular"/>
            </a:endParaRPr>
          </a:p>
          <a:p>
            <a:pPr lvl="0" algn="l">
              <a:lnSpc>
                <a:spcPct val="116199"/>
              </a:lnSpc>
            </a:pP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  1) 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400" b="1" i="0" u="none" strike="noStrike" dirty="0">
                <a:solidFill>
                  <a:srgbClr val="FFFFFF"/>
                </a:solidFill>
                <a:ea typeface="Noto Sans CJK KR Regular"/>
              </a:rPr>
              <a:t>정제</a:t>
            </a:r>
          </a:p>
          <a:p>
            <a:pPr lvl="0" algn="l">
              <a:lnSpc>
                <a:spcPct val="116199"/>
              </a:lnSpc>
            </a:pP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  2)  </a:t>
            </a:r>
            <a:r>
              <a:rPr lang="ko-KR" alt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피처 엔지니어링</a:t>
            </a:r>
            <a:endParaRPr lang="en-US" sz="2400" b="1" i="0" u="none" strike="noStrike" dirty="0">
              <a:solidFill>
                <a:srgbClr val="FFFFFF"/>
              </a:solidFill>
              <a:latin typeface="Noto Sans CJK KR Regular"/>
            </a:endParaRPr>
          </a:p>
          <a:p>
            <a:pPr lvl="0" algn="l">
              <a:lnSpc>
                <a:spcPct val="116199"/>
              </a:lnSpc>
            </a:pPr>
            <a:r>
              <a:rPr lang="en-US" sz="2400" b="1" i="0" u="none" strike="noStrike" dirty="0">
                <a:solidFill>
                  <a:srgbClr val="FFFFFF"/>
                </a:solidFill>
                <a:latin typeface="Noto Sans CJK KR Regular"/>
              </a:rPr>
              <a:t>   3)  </a:t>
            </a:r>
            <a:r>
              <a:rPr lang="ko-KR" altLang="en-US" sz="2400" b="1" dirty="0">
                <a:solidFill>
                  <a:srgbClr val="FFFFFF"/>
                </a:solidFill>
                <a:latin typeface="Noto Sans CJK KR Regular"/>
                <a:ea typeface="Noto Sans CJK KR Regular"/>
              </a:rPr>
              <a:t>데이터 스플릿</a:t>
            </a:r>
            <a:endParaRPr lang="en-US" altLang="ko-KR" sz="2400" b="1" dirty="0">
              <a:solidFill>
                <a:srgbClr val="FFFFFF"/>
              </a:solidFill>
              <a:latin typeface="Noto Sans CJK KR Regular"/>
              <a:ea typeface="Noto Sans CJK KR Regular"/>
            </a:endParaRPr>
          </a:p>
          <a:p>
            <a:pPr lvl="0" algn="l">
              <a:lnSpc>
                <a:spcPct val="116199"/>
              </a:lnSpc>
            </a:pPr>
            <a:endParaRPr lang="en-US" altLang="ko-KR" sz="2400" b="1" i="0" u="none" strike="noStrike" dirty="0">
              <a:solidFill>
                <a:srgbClr val="FFFFFF"/>
              </a:solidFill>
              <a:latin typeface="Noto Sans CJK KR Regular"/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1" i="0" u="none" strike="noStrike" dirty="0">
                <a:solidFill>
                  <a:srgbClr val="FFFFFF"/>
                </a:solidFill>
                <a:latin typeface="Pretendard Regular"/>
              </a:rPr>
              <a:t>3. </a:t>
            </a:r>
            <a:r>
              <a:rPr lang="ko-KR" altLang="en-US" sz="2400" b="1" i="0" u="none" strike="noStrike" dirty="0">
                <a:solidFill>
                  <a:srgbClr val="FFFFFF"/>
                </a:solidFill>
                <a:latin typeface="Pretendard Regular"/>
              </a:rPr>
              <a:t>추천 알고리즘 </a:t>
            </a:r>
            <a:r>
              <a:rPr lang="ko-KR" altLang="en-US" sz="2400" b="1" i="0" u="none" strike="noStrike" dirty="0" err="1">
                <a:solidFill>
                  <a:srgbClr val="FFFFFF"/>
                </a:solidFill>
                <a:latin typeface="Pretendard Regular"/>
              </a:rPr>
              <a:t>개발및</a:t>
            </a:r>
            <a:r>
              <a:rPr lang="ko-KR" altLang="en-US" sz="2400" b="1" i="0" u="none" strike="noStrike" dirty="0">
                <a:solidFill>
                  <a:srgbClr val="FFFFFF"/>
                </a:solidFill>
                <a:latin typeface="Pretendard Regular"/>
              </a:rPr>
              <a:t> 개선 </a:t>
            </a:r>
            <a:endParaRPr lang="en-US" altLang="ko-KR" sz="2400" b="1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Pretendard Regular"/>
              </a:rPr>
              <a:t>	</a:t>
            </a:r>
            <a:r>
              <a:rPr lang="en-US" altLang="ko-KR" sz="2400" b="1" i="0" u="none" strike="noStrike" dirty="0">
                <a:solidFill>
                  <a:srgbClr val="FFFFFF"/>
                </a:solidFill>
                <a:latin typeface="Pretendard Regular"/>
              </a:rPr>
              <a:t>(</a:t>
            </a:r>
            <a:r>
              <a:rPr lang="ko-KR" altLang="en-US" sz="2400" b="1" i="0" u="none" strike="noStrike" dirty="0" err="1">
                <a:solidFill>
                  <a:srgbClr val="FFFFFF"/>
                </a:solidFill>
                <a:latin typeface="Pretendard Regular"/>
              </a:rPr>
              <a:t>넷플릭스</a:t>
            </a:r>
            <a:r>
              <a:rPr lang="ko-KR" altLang="en-US" sz="2400" b="1" i="0" u="none" strike="noStrike" dirty="0">
                <a:solidFill>
                  <a:srgbClr val="FFFFFF"/>
                </a:solidFill>
                <a:latin typeface="Pretendard Regular"/>
              </a:rPr>
              <a:t> 벤치마킹</a:t>
            </a:r>
            <a:r>
              <a:rPr lang="en-US" altLang="ko-KR" sz="2400" b="1" i="0" u="none" strike="noStrike" dirty="0">
                <a:solidFill>
                  <a:srgbClr val="FFFFFF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Pretendard Regular"/>
              </a:rPr>
              <a:t>  1) </a:t>
            </a:r>
            <a:r>
              <a:rPr lang="ko-KR" altLang="en-US" sz="2400" b="1" dirty="0">
                <a:solidFill>
                  <a:srgbClr val="FFFFFF"/>
                </a:solidFill>
                <a:latin typeface="Pretendard Regular"/>
              </a:rPr>
              <a:t>가중치 적용</a:t>
            </a:r>
            <a:endParaRPr lang="en-US" altLang="ko-KR" sz="2400" b="1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1" dirty="0">
                <a:solidFill>
                  <a:srgbClr val="FFFFFF"/>
                </a:solidFill>
                <a:ea typeface="Pretendard Regular"/>
              </a:rPr>
              <a:t>  2) </a:t>
            </a:r>
            <a:r>
              <a:rPr lang="ko-KR" altLang="en-US" sz="2400" b="1" dirty="0">
                <a:solidFill>
                  <a:srgbClr val="FFFFFF"/>
                </a:solidFill>
                <a:ea typeface="Pretendard Regular"/>
              </a:rPr>
              <a:t>사용자 프로필 업데이트</a:t>
            </a:r>
            <a:endParaRPr lang="en-US" altLang="ko-KR" sz="24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1" dirty="0">
                <a:solidFill>
                  <a:srgbClr val="FFFFFF"/>
                </a:solidFill>
                <a:ea typeface="Pretendard Regular"/>
              </a:rPr>
              <a:t>  3) </a:t>
            </a:r>
            <a:r>
              <a:rPr lang="ko-KR" altLang="en-US" sz="2400" b="1" dirty="0">
                <a:solidFill>
                  <a:srgbClr val="FFFFFF"/>
                </a:solidFill>
                <a:ea typeface="Pretendard Regular"/>
              </a:rPr>
              <a:t>유사도 계산</a:t>
            </a:r>
            <a:endParaRPr lang="en-US" altLang="ko-KR" sz="24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1" i="0" u="none" strike="noStrike" dirty="0">
                <a:solidFill>
                  <a:srgbClr val="FFFFFF"/>
                </a:solidFill>
                <a:ea typeface="Pretendard Regular"/>
              </a:rPr>
              <a:t>  4) </a:t>
            </a:r>
            <a:r>
              <a:rPr lang="ko-KR" altLang="en-US" sz="2400" b="1" i="0" u="none" strike="noStrike" dirty="0">
                <a:solidFill>
                  <a:srgbClr val="FFFFFF"/>
                </a:solidFill>
                <a:ea typeface="Pretendard Regular"/>
              </a:rPr>
              <a:t>피드백 루프 강화</a:t>
            </a:r>
            <a:endParaRPr lang="en-US" altLang="ko-KR" sz="2400" b="1" i="0" u="none" strike="noStrike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1" dirty="0">
                <a:solidFill>
                  <a:srgbClr val="FFFFFF"/>
                </a:solidFill>
                <a:ea typeface="Pretendard Regular"/>
              </a:rPr>
              <a:t>  5) </a:t>
            </a:r>
            <a:r>
              <a:rPr lang="ko-KR" altLang="en-US" sz="2400" b="1" dirty="0">
                <a:solidFill>
                  <a:srgbClr val="FFFFFF"/>
                </a:solidFill>
                <a:ea typeface="Pretendard Regular"/>
              </a:rPr>
              <a:t>다차원 분석</a:t>
            </a:r>
            <a:endParaRPr lang="en-US" altLang="ko-KR" sz="24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altLang="ko-KR" sz="2400" b="1" i="0" u="none" strike="noStrike" dirty="0">
              <a:solidFill>
                <a:srgbClr val="FFFFFF"/>
              </a:solidFill>
              <a:ea typeface="Noto Sans CJK KR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2100" y="50800"/>
            <a:ext cx="19431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8600" y="317500"/>
            <a:ext cx="101473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추천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시스템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데이터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96911" y="3009900"/>
            <a:ext cx="6540500" cy="774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dirty="0">
                <a:solidFill>
                  <a:srgbClr val="FFFFFF"/>
                </a:solidFill>
                <a:ea typeface="Pretendard Regular"/>
              </a:rPr>
              <a:t>  </a:t>
            </a: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solidFill>
                  <a:srgbClr val="FFFFFF"/>
                </a:solidFill>
                <a:ea typeface="Pretendard Regular"/>
              </a:rPr>
              <a:t>4.</a:t>
            </a:r>
            <a:r>
              <a:rPr lang="ko-KR" altLang="en-US" sz="2500" b="1" dirty="0">
                <a:solidFill>
                  <a:srgbClr val="FFFFFF"/>
                </a:solidFill>
                <a:ea typeface="Pretendard Regular"/>
              </a:rPr>
              <a:t>모델 평가 및 튜닝</a:t>
            </a: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solidFill>
                  <a:srgbClr val="FFFFFF"/>
                </a:solidFill>
                <a:ea typeface="Pretendard Regular"/>
              </a:rPr>
              <a:t>  1) </a:t>
            </a:r>
            <a:r>
              <a:rPr lang="ko-KR" altLang="en-US" sz="2500" b="1" dirty="0">
                <a:solidFill>
                  <a:srgbClr val="FFFFFF"/>
                </a:solidFill>
                <a:ea typeface="Pretendard Regular"/>
              </a:rPr>
              <a:t>평가 지표</a:t>
            </a: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solidFill>
                  <a:srgbClr val="FFFFFF"/>
                </a:solidFill>
                <a:ea typeface="Pretendard Regular"/>
              </a:rPr>
              <a:t>  2) </a:t>
            </a:r>
            <a:r>
              <a:rPr lang="ko-KR" altLang="en-US" sz="2500" b="1" dirty="0">
                <a:solidFill>
                  <a:srgbClr val="FFFFFF"/>
                </a:solidFill>
                <a:ea typeface="Pretendard Regular"/>
              </a:rPr>
              <a:t>교차 검증</a:t>
            </a: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solidFill>
                  <a:srgbClr val="FFFFFF"/>
                </a:solidFill>
                <a:ea typeface="Pretendard Regular"/>
              </a:rPr>
              <a:t>5. </a:t>
            </a:r>
            <a:r>
              <a:rPr lang="ko-KR" altLang="en-US" sz="2500" b="1" dirty="0">
                <a:solidFill>
                  <a:srgbClr val="FFFFFF"/>
                </a:solidFill>
                <a:ea typeface="Pretendard Regular"/>
              </a:rPr>
              <a:t>시스템 통합 및 배포</a:t>
            </a: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solidFill>
                  <a:srgbClr val="FFFFFF"/>
                </a:solidFill>
                <a:ea typeface="Pretendard Regular"/>
              </a:rPr>
              <a:t>  1) API </a:t>
            </a:r>
            <a:r>
              <a:rPr lang="ko-KR" altLang="en-US" sz="2500" b="1" dirty="0">
                <a:solidFill>
                  <a:srgbClr val="FFFFFF"/>
                </a:solidFill>
                <a:ea typeface="Pretendard Regular"/>
              </a:rPr>
              <a:t>개발</a:t>
            </a: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solidFill>
                  <a:srgbClr val="FFFFFF"/>
                </a:solidFill>
                <a:ea typeface="Pretendard Regular"/>
              </a:rPr>
              <a:t>  2) </a:t>
            </a:r>
            <a:r>
              <a:rPr lang="ko-KR" altLang="en-US" sz="2500" b="1" dirty="0">
                <a:solidFill>
                  <a:srgbClr val="FFFFFF"/>
                </a:solidFill>
                <a:ea typeface="Pretendard Regular"/>
              </a:rPr>
              <a:t>실시간 처리</a:t>
            </a: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solidFill>
                  <a:srgbClr val="FFFFFF"/>
                </a:solidFill>
                <a:ea typeface="Pretendard Regular"/>
              </a:rPr>
              <a:t>  3) A/B</a:t>
            </a:r>
            <a:r>
              <a:rPr lang="ko-KR" altLang="en-US" sz="2500" b="1" dirty="0">
                <a:solidFill>
                  <a:srgbClr val="FFFFFF"/>
                </a:solidFill>
                <a:ea typeface="Pretendard Regular"/>
              </a:rPr>
              <a:t>테스트</a:t>
            </a: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solidFill>
                  <a:srgbClr val="FFFFFF"/>
                </a:solidFill>
                <a:ea typeface="Pretendard Regular"/>
              </a:rPr>
              <a:t>  4) </a:t>
            </a:r>
            <a:r>
              <a:rPr lang="ko-KR" altLang="en-US" sz="2500" b="1" dirty="0">
                <a:solidFill>
                  <a:srgbClr val="FFFFFF"/>
                </a:solidFill>
                <a:ea typeface="Pretendard Regular"/>
              </a:rPr>
              <a:t>스케일링</a:t>
            </a: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dirty="0">
                <a:solidFill>
                  <a:srgbClr val="FFFFFF"/>
                </a:solidFill>
                <a:ea typeface="Pretendard Regular"/>
              </a:rPr>
              <a:t>6. </a:t>
            </a:r>
            <a:r>
              <a:rPr lang="ko-KR" altLang="en-US" sz="2500" b="1" dirty="0">
                <a:solidFill>
                  <a:srgbClr val="FFFFFF"/>
                </a:solidFill>
                <a:ea typeface="Pretendard Regular"/>
              </a:rPr>
              <a:t>업데이트 및 개선</a:t>
            </a: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altLang="ko-KR" sz="2500" b="1" dirty="0">
              <a:solidFill>
                <a:srgbClr val="FFFF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24000"/>
            <a:ext cx="13982700" cy="864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2100" y="50800"/>
            <a:ext cx="19431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3700" y="317500"/>
            <a:ext cx="101473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추천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시스템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데이터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451100"/>
            <a:ext cx="15582900" cy="7099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2100" y="50800"/>
            <a:ext cx="19431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600" y="444500"/>
            <a:ext cx="101473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추천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시스템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데이터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500" b="1" i="0" u="none" strike="noStrike">
                <a:solidFill>
                  <a:srgbClr val="FFFFFF"/>
                </a:solidFill>
                <a:ea typeface="Pretendard Medium"/>
              </a:rPr>
              <a:t>분석</a:t>
            </a:r>
            <a:r>
              <a:rPr lang="en-US" sz="5500" b="1" i="0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9700" y="850900"/>
            <a:ext cx="74168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5900" b="1" i="0" u="none" strike="noStrike">
                <a:solidFill>
                  <a:srgbClr val="FFFFFF"/>
                </a:solidFill>
                <a:ea typeface="Pretendard Regular"/>
              </a:rPr>
              <a:t>로그</a:t>
            </a:r>
            <a:r>
              <a:rPr lang="en-US" sz="59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900" b="1" i="0" u="none" strike="noStrike">
                <a:solidFill>
                  <a:srgbClr val="FFFFFF"/>
                </a:solidFill>
                <a:ea typeface="Pretendard Regular"/>
              </a:rPr>
              <a:t>시스템</a:t>
            </a:r>
            <a:r>
              <a:rPr lang="en-US" sz="59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900" b="1" i="0" u="none" strike="noStrike">
                <a:solidFill>
                  <a:srgbClr val="FFFFFF"/>
                </a:solidFill>
                <a:ea typeface="Pretendard Regular"/>
              </a:rPr>
              <a:t>구성</a:t>
            </a:r>
            <a:r>
              <a:rPr lang="en-US" sz="59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900" b="1" i="0" u="none" strike="noStrike">
                <a:solidFill>
                  <a:srgbClr val="FFFFFF"/>
                </a:solidFill>
                <a:ea typeface="Pretendard Regular"/>
              </a:rPr>
              <a:t>요소</a:t>
            </a:r>
            <a:r>
              <a:rPr lang="en-US" sz="5900" b="1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3175000"/>
            <a:ext cx="8547100" cy="600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FFFFFF"/>
                </a:solidFill>
                <a:latin typeface="Pretendard Regular"/>
              </a:rPr>
              <a:t>1. Event Logger: </a:t>
            </a:r>
          </a:p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활동을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실시간으로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기록하는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모듈로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비디오를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시청하거나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'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좋아요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누르면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이벤트가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`user_activities`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테이블에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저장됨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FFFFFF"/>
                </a:solidFill>
                <a:latin typeface="Pretendard Regular"/>
              </a:rPr>
              <a:t>2. Log Aggregator: </a:t>
            </a:r>
          </a:p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이벤트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로거에서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생성된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로그를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중앙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데이터베이스로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전송하는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모듈로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서버나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서비스에서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발생하는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로그를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통합하는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7500" y="368300"/>
            <a:ext cx="19431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83700" y="3238500"/>
            <a:ext cx="8547100" cy="509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FFFFFF"/>
                </a:solidFill>
                <a:latin typeface="Pretendard Regular"/>
              </a:rPr>
              <a:t>3. Batch Processor: </a:t>
            </a:r>
          </a:p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수집된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로그를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일정한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간격으로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일괄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처리하여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데이터베이스에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저장하는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모듈로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대규모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효율적으로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처리하기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FFFFFF"/>
                </a:solidFill>
                <a:latin typeface="Pretendard Regular"/>
              </a:rPr>
              <a:t>4. Data Warehouse: </a:t>
            </a:r>
          </a:p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수집된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장기적으로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저장하고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분석할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웨어하우스로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분석을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쿼리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실행과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보존이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목적임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6100" y="2971800"/>
            <a:ext cx="16154400" cy="497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0" b="0" i="0" u="none" strike="noStrike">
                <a:solidFill>
                  <a:srgbClr val="FFFFFF"/>
                </a:solidFill>
                <a:latin typeface="Pretendard Regular"/>
              </a:rPr>
              <a:t>06.</a:t>
            </a:r>
            <a:r>
              <a:rPr lang="ko-KR" sz="28000" b="0" i="0" u="none" strike="noStrike">
                <a:solidFill>
                  <a:srgbClr val="FFFFFF"/>
                </a:solidFill>
                <a:ea typeface="Pretendard Regular"/>
              </a:rPr>
              <a:t>마무리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1663700"/>
            <a:ext cx="10693400" cy="668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1. </a:t>
            </a:r>
            <a:r>
              <a:rPr lang="ko-KR" sz="2900" b="0" i="0" u="none" strike="noStrike" dirty="0" err="1">
                <a:solidFill>
                  <a:srgbClr val="FFFFFF"/>
                </a:solidFill>
                <a:ea typeface="Pretendard Regular"/>
              </a:rPr>
              <a:t>프론트엔드와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 err="1">
                <a:solidFill>
                  <a:srgbClr val="FFFFFF"/>
                </a:solidFill>
                <a:ea typeface="Pretendard Regular"/>
              </a:rPr>
              <a:t>백엔드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통합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테스트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:</a:t>
            </a:r>
            <a:b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</a:b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	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Pretendard Regular"/>
              </a:rPr>
              <a:t>프론트엔드와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 err="1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간의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상호작용을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확인하기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작성된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</a:p>
          <a:p>
            <a:pPr lvl="0" algn="l">
              <a:lnSpc>
                <a:spcPct val="116199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2.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유닛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테스트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통합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테스트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작성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: 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900" dirty="0">
                <a:solidFill>
                  <a:srgbClr val="FFFFFF"/>
                </a:solidFill>
                <a:latin typeface="Pretendard Regular"/>
                <a:ea typeface="Pretendard Regular"/>
              </a:rPr>
              <a:t>	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개별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모듈이나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기능이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올바르게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작동하는지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확인하기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유닛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	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테스트를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작성함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이후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모듈이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동작하는지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확인하기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	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테스트</a:t>
            </a:r>
          </a:p>
          <a:p>
            <a:pPr lvl="0" algn="l">
              <a:lnSpc>
                <a:spcPct val="116199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3.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클라우드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이용한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배포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: </a:t>
            </a:r>
          </a:p>
          <a:p>
            <a:pPr lvl="0" algn="l">
              <a:lnSpc>
                <a:spcPct val="11619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	AWS, GCP, Heroku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배포할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4.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테스트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FFFFFF"/>
                </a:solidFill>
                <a:ea typeface="Pretendard Regular"/>
              </a:rPr>
              <a:t>배포</a:t>
            </a:r>
            <a:r>
              <a:rPr lang="en-US" sz="2900" b="0" i="0" u="none" strike="noStrike" dirty="0">
                <a:solidFill>
                  <a:srgbClr val="FFFFFF"/>
                </a:solidFill>
                <a:latin typeface="Pretendard Regular"/>
              </a:rPr>
              <a:t>: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900" b="0" i="0" u="none" strike="noStrike" dirty="0">
                <a:solidFill>
                  <a:srgbClr val="000000"/>
                </a:solidFill>
                <a:ea typeface="Pretendard Regular"/>
              </a:rPr>
              <a:t>	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작성된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테스트를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실행하여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코드가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정상적으로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동작하는지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확인한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	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altLang="ko-KR" sz="2900" b="0" i="0" u="none" strike="noStrike" dirty="0">
                <a:solidFill>
                  <a:srgbClr val="000000"/>
                </a:solidFill>
                <a:ea typeface="Pretendard Regular"/>
              </a:rPr>
              <a:t>,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배포된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후에도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지속적인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모니터링을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900" b="0" i="0" u="none" strike="noStrike" dirty="0">
                <a:solidFill>
                  <a:srgbClr val="000000"/>
                </a:solidFill>
                <a:ea typeface="Pretendard Regular"/>
              </a:rPr>
              <a:t>검색 엔진과 추천  </a:t>
            </a:r>
            <a:r>
              <a:rPr lang="en-US" altLang="ko-KR" sz="2900" b="0" i="0" u="none" strike="noStrike" dirty="0">
                <a:solidFill>
                  <a:srgbClr val="000000"/>
                </a:solidFill>
                <a:ea typeface="Pretendard Regular"/>
              </a:rPr>
              <a:t>	</a:t>
            </a:r>
            <a:r>
              <a:rPr lang="ko-KR" altLang="en-US" sz="2900" b="0" i="0" u="none" strike="noStrike" dirty="0">
                <a:solidFill>
                  <a:srgbClr val="000000"/>
                </a:solidFill>
                <a:ea typeface="Pretendard Regular"/>
              </a:rPr>
              <a:t>서비스의 강화</a:t>
            </a:r>
            <a:r>
              <a:rPr lang="en-US" altLang="ko-KR" sz="2900" b="0" i="0" u="none" strike="noStrike" dirty="0">
                <a:solidFill>
                  <a:srgbClr val="000000"/>
                </a:solidFill>
                <a:ea typeface="Pretendard Regular"/>
              </a:rPr>
              <a:t>/</a:t>
            </a:r>
            <a:r>
              <a:rPr lang="ko-KR" altLang="en-US" sz="2900" dirty="0">
                <a:solidFill>
                  <a:srgbClr val="000000"/>
                </a:solidFill>
                <a:ea typeface="Pretendard Regular"/>
              </a:rPr>
              <a:t> 추가적 기능 업데이트</a:t>
            </a:r>
            <a:endParaRPr lang="en-US" altLang="ko-KR" sz="29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	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" y="317500"/>
            <a:ext cx="91694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800" b="1" i="0" u="none" strike="noStrike">
                <a:solidFill>
                  <a:srgbClr val="FFFFFF"/>
                </a:solidFill>
                <a:ea typeface="Pretendard Regular"/>
              </a:rPr>
              <a:t>마무리</a:t>
            </a:r>
            <a:r>
              <a:rPr lang="en-US" sz="5800" b="1" i="0" u="none" strike="noStrike">
                <a:solidFill>
                  <a:srgbClr val="FFFFFF"/>
                </a:solidFill>
                <a:latin typeface="Pretendard Regular"/>
              </a:rPr>
              <a:t> - </a:t>
            </a:r>
            <a:r>
              <a:rPr lang="ko-KR" sz="5800" b="1" i="0" u="none" strike="noStrike">
                <a:solidFill>
                  <a:srgbClr val="FFFFFF"/>
                </a:solidFill>
                <a:ea typeface="Pretendard Regular"/>
              </a:rPr>
              <a:t>테스트</a:t>
            </a:r>
            <a:r>
              <a:rPr lang="en-US" sz="58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800" b="1" i="0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58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800" b="1" i="0" u="none" strike="noStrike">
                <a:solidFill>
                  <a:srgbClr val="FFFFFF"/>
                </a:solidFill>
                <a:ea typeface="Pretendard Regular"/>
              </a:rPr>
              <a:t>배포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4000" y="50800"/>
            <a:ext cx="21590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70300" y="4000500"/>
            <a:ext cx="111506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0000" b="0" i="0" u="none" strike="noStrike" dirty="0">
                <a:solidFill>
                  <a:srgbClr val="FFFFFF"/>
                </a:solidFill>
                <a:latin typeface="Pretendard Regular"/>
              </a:rPr>
              <a:t>01. </a:t>
            </a:r>
            <a:r>
              <a:rPr lang="ko-KR" sz="10000" b="0" i="0" u="none" strike="noStrike" dirty="0">
                <a:solidFill>
                  <a:srgbClr val="FFFFFF"/>
                </a:solidFill>
                <a:ea typeface="Pretendard Regular"/>
              </a:rPr>
              <a:t>소개</a:t>
            </a:r>
            <a:r>
              <a:rPr lang="en-US" sz="10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0000" b="0" i="0" u="none" strike="noStrike" dirty="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0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0000" b="0" i="0" u="none" strike="noStrike" dirty="0">
                <a:solidFill>
                  <a:srgbClr val="FFFFFF"/>
                </a:solidFill>
                <a:ea typeface="Pretendard Regular"/>
              </a:rPr>
              <a:t>기획의도</a:t>
            </a:r>
            <a:r>
              <a:rPr lang="en-US" sz="10000" b="0" i="0" u="none" strike="noStrike" dirty="0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4267200"/>
            <a:ext cx="3530600" cy="374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4279900"/>
            <a:ext cx="3822700" cy="372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4254500"/>
            <a:ext cx="3873500" cy="3746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1300" y="38100"/>
            <a:ext cx="19431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9100" y="368300"/>
            <a:ext cx="9118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FFFFFF"/>
                </a:solidFill>
                <a:ea typeface="Pretendard Regular"/>
              </a:rPr>
              <a:t>마무리</a:t>
            </a:r>
            <a:r>
              <a:rPr lang="en-US" sz="5500" b="0" i="0" u="none" strike="noStrike">
                <a:solidFill>
                  <a:srgbClr val="FFFFFF"/>
                </a:solidFill>
                <a:latin typeface="Pretendard Regular"/>
              </a:rPr>
              <a:t> - </a:t>
            </a:r>
            <a:r>
              <a:rPr lang="ko-KR" sz="5500" b="0" i="0" u="none" strike="noStrike">
                <a:solidFill>
                  <a:srgbClr val="FFFFFF"/>
                </a:solidFill>
                <a:ea typeface="Pretendard Regular"/>
              </a:rPr>
              <a:t>팀원</a:t>
            </a:r>
            <a:r>
              <a:rPr lang="en-US" sz="5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0" i="0" u="none" strike="noStrike">
                <a:solidFill>
                  <a:srgbClr val="FFFFFF"/>
                </a:solidFill>
                <a:ea typeface="Pretendard Regular"/>
              </a:rPr>
              <a:t>소개</a:t>
            </a:r>
            <a:r>
              <a:rPr lang="en-US" sz="5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0" i="0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55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0" i="0" u="none" strike="noStrike">
                <a:solidFill>
                  <a:srgbClr val="FFFFFF"/>
                </a:solidFill>
                <a:ea typeface="Pretendard Regular"/>
              </a:rPr>
              <a:t>감사인사</a:t>
            </a:r>
            <a:r>
              <a:rPr lang="en-US" sz="55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07000" y="2692400"/>
            <a:ext cx="1562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Noto Sans CJK KR Bold"/>
              </a:rPr>
              <a:t>박범준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6300" y="2692400"/>
            <a:ext cx="2260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Noto Sans CJK KR Bold"/>
              </a:rPr>
              <a:t>황영윤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23400" y="2692400"/>
            <a:ext cx="2260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Noto Sans CJK KR Bold"/>
              </a:rPr>
              <a:t>강우민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0" y="4279900"/>
            <a:ext cx="3606800" cy="3721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31800" y="8267700"/>
            <a:ext cx="48895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UX/UI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디자이너</a:t>
            </a:r>
          </a:p>
          <a:p>
            <a:pPr lvl="0" algn="ctr">
              <a:lnSpc>
                <a:spcPct val="9960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캐릭터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/PPT</a:t>
            </a:r>
          </a:p>
          <a:p>
            <a:pPr lvl="0" algn="ctr">
              <a:lnSpc>
                <a:spcPct val="9960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디자인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총괄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및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기획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참여</a:t>
            </a:r>
          </a:p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(CSS/HTML)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82700" y="2692400"/>
            <a:ext cx="2260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Noto Sans CJK KR Bold"/>
              </a:rPr>
              <a:t>유지인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91100" y="8420100"/>
            <a:ext cx="39624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개발자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 /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사이트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300" b="0" i="0" u="none" strike="noStrike" dirty="0" err="1">
                <a:solidFill>
                  <a:srgbClr val="000000"/>
                </a:solidFill>
                <a:ea typeface="Noto Sans CJK KR Bold"/>
              </a:rPr>
              <a:t>구축</a:t>
            </a:r>
            <a:r>
              <a:rPr lang="ko-KR" altLang="en-US" sz="2300" dirty="0" err="1">
                <a:solidFill>
                  <a:srgbClr val="000000"/>
                </a:solidFill>
                <a:ea typeface="Noto Sans CJK KR Bold"/>
              </a:rPr>
              <a:t>및</a:t>
            </a:r>
            <a:r>
              <a:rPr lang="ko-KR" altLang="en-US" sz="2300" dirty="0">
                <a:solidFill>
                  <a:srgbClr val="000000"/>
                </a:solidFill>
                <a:ea typeface="Noto Sans CJK KR Bold"/>
              </a:rPr>
              <a:t> 개발</a:t>
            </a:r>
            <a:endParaRPr lang="ko-KR" sz="2300" b="0" i="0" u="none" strike="noStrike" dirty="0">
              <a:solidFill>
                <a:srgbClr val="000000"/>
              </a:solidFill>
              <a:ea typeface="Noto Sans CJK KR Bold"/>
            </a:endParaRPr>
          </a:p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 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0700" y="8445500"/>
            <a:ext cx="39624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기획자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/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사이트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Bold"/>
              </a:rPr>
              <a:t>구축</a:t>
            </a:r>
          </a:p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 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1500" y="8445500"/>
            <a:ext cx="39624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300" b="1" i="0" u="none" strike="noStrike" dirty="0">
                <a:solidFill>
                  <a:srgbClr val="000000"/>
                </a:solidFill>
                <a:latin typeface="Noto Sans CJK KR Bold"/>
              </a:rPr>
              <a:t>데이터 수집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Noto Sans CJK KR Bold"/>
              </a:rPr>
              <a:t>/</a:t>
            </a:r>
            <a:r>
              <a:rPr lang="en-US" altLang="ko-KR" sz="2300" dirty="0">
                <a:solidFill>
                  <a:srgbClr val="000000"/>
                </a:solidFill>
                <a:latin typeface="Noto Sans CJK KR Bold"/>
                <a:ea typeface="Noto Sans CJK KR Bold"/>
              </a:rPr>
              <a:t>AI</a:t>
            </a:r>
            <a:r>
              <a:rPr lang="ko-KR" altLang="en-US" sz="2300" dirty="0">
                <a:solidFill>
                  <a:srgbClr val="000000"/>
                </a:solidFill>
                <a:latin typeface="Noto Sans CJK KR Bold"/>
                <a:ea typeface="Noto Sans CJK KR Bold"/>
              </a:rPr>
              <a:t>학습 </a:t>
            </a:r>
            <a:endParaRPr lang="ko-KR" sz="2300" b="0" i="0" u="none" strike="noStrike" dirty="0">
              <a:solidFill>
                <a:srgbClr val="000000"/>
              </a:solidFill>
              <a:ea typeface="Noto Sans CJK KR Bold"/>
            </a:endParaRPr>
          </a:p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Noto Sans CJK KR Bold"/>
              </a:rPr>
              <a:t> 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25D827-3EF3-CEF5-1A6D-F6CAAE22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2" y="-50054"/>
            <a:ext cx="18323561" cy="10337053"/>
          </a:xfrm>
          <a:prstGeom prst="rect">
            <a:avLst/>
          </a:prstGeom>
        </p:spPr>
      </p:pic>
      <p:pic>
        <p:nvPicPr>
          <p:cNvPr id="56" name="그림 55"/>
          <p:cNvPicPr/>
          <p:nvPr/>
        </p:nvPicPr>
        <p:blipFill>
          <a:blip r:embed="rId3"/>
          <a:stretch/>
        </p:blipFill>
        <p:spPr>
          <a:xfrm>
            <a:off x="539998" y="1521719"/>
            <a:ext cx="4812477" cy="3397865"/>
          </a:xfrm>
          <a:prstGeom prst="rect">
            <a:avLst/>
          </a:prstGeom>
          <a:ln w="0">
            <a:noFill/>
          </a:ln>
        </p:spPr>
      </p:pic>
      <p:pic>
        <p:nvPicPr>
          <p:cNvPr id="57" name="그림 56"/>
          <p:cNvPicPr/>
          <p:nvPr/>
        </p:nvPicPr>
        <p:blipFill>
          <a:blip r:embed="rId4"/>
          <a:stretch/>
        </p:blipFill>
        <p:spPr>
          <a:xfrm>
            <a:off x="6129540" y="5894588"/>
            <a:ext cx="4812478" cy="3645231"/>
          </a:xfrm>
          <a:prstGeom prst="rect">
            <a:avLst/>
          </a:prstGeom>
          <a:ln w="0">
            <a:noFill/>
          </a:ln>
        </p:spPr>
      </p:pic>
      <p:pic>
        <p:nvPicPr>
          <p:cNvPr id="58" name="Picture 1"/>
          <p:cNvPicPr/>
          <p:nvPr/>
        </p:nvPicPr>
        <p:blipFill>
          <a:blip r:embed="rId5">
            <a:alphaModFix amt="60000"/>
          </a:blip>
          <a:stretch/>
        </p:blipFill>
        <p:spPr>
          <a:xfrm rot="16200000">
            <a:off x="12600528" y="541979"/>
            <a:ext cx="3397865" cy="5091482"/>
          </a:xfrm>
          <a:prstGeom prst="rect">
            <a:avLst/>
          </a:prstGeom>
          <a:ln w="0">
            <a:noFill/>
          </a:ln>
        </p:spPr>
      </p:pic>
      <p:pic>
        <p:nvPicPr>
          <p:cNvPr id="59" name="Picture 23"/>
          <p:cNvPicPr/>
          <p:nvPr/>
        </p:nvPicPr>
        <p:blipFill>
          <a:blip r:embed="rId5">
            <a:alphaModFix amt="60000"/>
          </a:blip>
          <a:stretch/>
        </p:blipFill>
        <p:spPr>
          <a:xfrm rot="16200000">
            <a:off x="1130643" y="5317987"/>
            <a:ext cx="3645232" cy="4798434"/>
          </a:xfrm>
          <a:prstGeom prst="rect">
            <a:avLst/>
          </a:prstGeom>
          <a:ln w="0">
            <a:noFill/>
          </a:ln>
        </p:spPr>
      </p:pic>
      <p:pic>
        <p:nvPicPr>
          <p:cNvPr id="60" name="Picture 25"/>
          <p:cNvPicPr/>
          <p:nvPr/>
        </p:nvPicPr>
        <p:blipFill>
          <a:blip r:embed="rId6"/>
          <a:stretch/>
        </p:blipFill>
        <p:spPr>
          <a:xfrm>
            <a:off x="554040" y="6854040"/>
            <a:ext cx="923395" cy="1489860"/>
          </a:xfrm>
          <a:prstGeom prst="rect">
            <a:avLst/>
          </a:prstGeom>
          <a:ln w="0">
            <a:noFill/>
          </a:ln>
          <a:effectLst>
            <a:outerShdw>
              <a:srgbClr val="0062FF"/>
            </a:outerShdw>
          </a:effectLst>
        </p:spPr>
      </p:pic>
      <p:pic>
        <p:nvPicPr>
          <p:cNvPr id="61" name="Picture 26"/>
          <p:cNvPicPr/>
          <p:nvPr/>
        </p:nvPicPr>
        <p:blipFill>
          <a:blip r:embed="rId7"/>
          <a:stretch/>
        </p:blipFill>
        <p:spPr>
          <a:xfrm>
            <a:off x="11858814" y="1797038"/>
            <a:ext cx="1299545" cy="1080580"/>
          </a:xfrm>
          <a:prstGeom prst="rect">
            <a:avLst/>
          </a:prstGeom>
          <a:ln w="0">
            <a:noFill/>
          </a:ln>
        </p:spPr>
      </p:pic>
      <p:sp>
        <p:nvSpPr>
          <p:cNvPr id="62" name="TextBox 20"/>
          <p:cNvSpPr/>
          <p:nvPr/>
        </p:nvSpPr>
        <p:spPr>
          <a:xfrm>
            <a:off x="11647800" y="2815200"/>
            <a:ext cx="5091480" cy="15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just" defTabSz="914400">
              <a:lnSpc>
                <a:spcPct val="116000"/>
              </a:lnSpc>
            </a:pPr>
            <a:endParaRPr lang="en-US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63" name="TextBox 21"/>
          <p:cNvSpPr/>
          <p:nvPr/>
        </p:nvSpPr>
        <p:spPr>
          <a:xfrm>
            <a:off x="13511627" y="1948905"/>
            <a:ext cx="5129640" cy="63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16000"/>
              </a:lnSpc>
            </a:pPr>
            <a:r>
              <a:rPr lang="en-US" sz="3600" b="1" strike="noStrike" spc="194" dirty="0">
                <a:solidFill>
                  <a:srgbClr val="FF95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★ </a:t>
            </a:r>
            <a:r>
              <a:rPr lang="ko-KR" altLang="en-US" sz="3600" b="1" strike="noStrike" spc="194" dirty="0">
                <a:solidFill>
                  <a:srgbClr val="FF95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여가</a:t>
            </a:r>
            <a:r>
              <a:rPr lang="ko-KR" sz="3600" b="1" strike="noStrike" spc="194" dirty="0">
                <a:solidFill>
                  <a:srgbClr val="FF95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 활동</a:t>
            </a:r>
            <a:endParaRPr lang="en-US" sz="3600" b="0" strike="noStrike" spc="-1" dirty="0">
              <a:solidFill>
                <a:srgbClr val="000000"/>
              </a:solidFill>
              <a:latin typeface="Hakgyoansim Ggooreogi R" panose="020B0600000101010101" charset="-127"/>
              <a:ea typeface="Hakgyoansim Ggooreogi R" panose="020B0600000101010101" charset="-127"/>
            </a:endParaRPr>
          </a:p>
        </p:txBody>
      </p:sp>
      <p:sp>
        <p:nvSpPr>
          <p:cNvPr id="64" name="TextBox 28"/>
          <p:cNvSpPr/>
          <p:nvPr/>
        </p:nvSpPr>
        <p:spPr>
          <a:xfrm>
            <a:off x="1619820" y="7732856"/>
            <a:ext cx="3561780" cy="96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just" defTabSz="914400">
              <a:lnSpc>
                <a:spcPct val="116000"/>
              </a:lnSpc>
            </a:pPr>
            <a:r>
              <a:rPr lang="ko-KR" sz="1800" b="0" strike="noStrike" spc="92" dirty="0">
                <a:solidFill>
                  <a:srgbClr val="262626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주 여가 활동을 알아보면 </a:t>
            </a:r>
            <a:r>
              <a:rPr lang="en-US" sz="1800" b="0" strike="noStrike" spc="92" dirty="0">
                <a:solidFill>
                  <a:srgbClr val="262626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TV</a:t>
            </a:r>
            <a:r>
              <a:rPr lang="ko-KR" sz="1800" b="0" strike="noStrike" spc="92" dirty="0">
                <a:solidFill>
                  <a:srgbClr val="262626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시청과 </a:t>
            </a:r>
            <a:r>
              <a:rPr lang="ko-KR" sz="1800" b="0" strike="noStrike" spc="92" dirty="0" err="1">
                <a:solidFill>
                  <a:srgbClr val="262626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모바일컨텐츠</a:t>
            </a:r>
            <a:r>
              <a:rPr lang="en-US" sz="1800" b="0" strike="noStrike" spc="92" dirty="0">
                <a:solidFill>
                  <a:srgbClr val="262626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,  OTT</a:t>
            </a:r>
            <a:r>
              <a:rPr lang="ko-KR" sz="1800" b="0" strike="noStrike" spc="92" dirty="0">
                <a:solidFill>
                  <a:srgbClr val="262626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시청에 많은 시간을 </a:t>
            </a:r>
            <a:r>
              <a:rPr lang="ko-KR" sz="1800" b="0" strike="noStrike" spc="92" dirty="0" err="1">
                <a:solidFill>
                  <a:srgbClr val="262626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보내는것을</a:t>
            </a:r>
            <a:r>
              <a:rPr lang="ko-KR" sz="1800" b="0" strike="noStrike" spc="92" dirty="0">
                <a:solidFill>
                  <a:srgbClr val="262626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 볼 수 있습니다</a:t>
            </a:r>
            <a:r>
              <a:rPr lang="en-US" sz="1800" b="0" strike="noStrike" spc="92" dirty="0">
                <a:solidFill>
                  <a:srgbClr val="262626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Hakgyoansim Ggooreogi R" panose="020B0600000101010101" charset="-127"/>
              <a:ea typeface="Hakgyoansim Ggooreogi R" panose="020B0600000101010101" charset="-127"/>
            </a:endParaRPr>
          </a:p>
        </p:txBody>
      </p:sp>
      <p:sp>
        <p:nvSpPr>
          <p:cNvPr id="65" name="TextBox 29"/>
          <p:cNvSpPr/>
          <p:nvPr/>
        </p:nvSpPr>
        <p:spPr>
          <a:xfrm>
            <a:off x="1844820" y="6776758"/>
            <a:ext cx="5129640" cy="63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16000"/>
              </a:lnSpc>
            </a:pPr>
            <a:r>
              <a:rPr lang="en-US" sz="3600" b="1" strike="noStrike" spc="194" dirty="0">
                <a:solidFill>
                  <a:srgbClr val="0062FF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★ </a:t>
            </a:r>
            <a:r>
              <a:rPr lang="ko-KR" sz="3600" b="1" strike="noStrike" spc="194" dirty="0">
                <a:solidFill>
                  <a:srgbClr val="0062FF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주 여가 활동</a:t>
            </a:r>
            <a:endParaRPr lang="en-US" sz="3600" b="0" strike="noStrike" spc="-1" dirty="0">
              <a:solidFill>
                <a:srgbClr val="000000"/>
              </a:solidFill>
              <a:latin typeface="Hakgyoansim Ggooreogi R" panose="020B0600000101010101" charset="-127"/>
              <a:ea typeface="Hakgyoansim Ggooreogi R" panose="020B0600000101010101" charset="-127"/>
            </a:endParaRPr>
          </a:p>
        </p:txBody>
      </p:sp>
      <p:pic>
        <p:nvPicPr>
          <p:cNvPr id="66" name="Picture 33"/>
          <p:cNvPicPr/>
          <p:nvPr/>
        </p:nvPicPr>
        <p:blipFill>
          <a:blip r:embed="rId8"/>
          <a:stretch/>
        </p:blipFill>
        <p:spPr>
          <a:xfrm>
            <a:off x="12234790" y="2033565"/>
            <a:ext cx="592203" cy="691942"/>
          </a:xfrm>
          <a:prstGeom prst="rect">
            <a:avLst/>
          </a:prstGeom>
          <a:ln w="0">
            <a:noFill/>
          </a:ln>
        </p:spPr>
      </p:pic>
      <p:sp>
        <p:nvSpPr>
          <p:cNvPr id="67" name="TextBox 30"/>
          <p:cNvSpPr/>
          <p:nvPr/>
        </p:nvSpPr>
        <p:spPr>
          <a:xfrm>
            <a:off x="4165560" y="266760"/>
            <a:ext cx="10197000" cy="101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ct val="99000"/>
              </a:lnSpc>
            </a:pPr>
            <a:r>
              <a:rPr lang="ko-KR" sz="5700" b="0" strike="noStrike" spc="-1" dirty="0">
                <a:solidFill>
                  <a:srgbClr val="FFFFFF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취미 활동하는 인원에 대해</a:t>
            </a:r>
            <a:endParaRPr lang="en-US" sz="5700" b="0" strike="noStrike" spc="-1" dirty="0">
              <a:solidFill>
                <a:srgbClr val="000000"/>
              </a:solidFill>
              <a:latin typeface="Hakgyoansim Ggooreogi R" panose="020B0600000101010101" charset="-127"/>
              <a:ea typeface="Hakgyoansim Ggooreogi R" panose="020B0600000101010101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2049820" y="3401060"/>
            <a:ext cx="4499280" cy="161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2022</a:t>
            </a:r>
            <a:r>
              <a:rPr lang="en-US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~2023</a:t>
            </a:r>
            <a:r>
              <a:rPr lang="ko-KR" altLang="en-US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년 간  </a:t>
            </a:r>
            <a:r>
              <a:rPr lang="en-US" altLang="ko-KR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1</a:t>
            </a:r>
            <a:r>
              <a:rPr lang="ko-KR" altLang="en-US" spc="-1" dirty="0" err="1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년동안</a:t>
            </a:r>
            <a:r>
              <a:rPr lang="ko-KR" altLang="en-US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 참여한 여가 활동</a:t>
            </a:r>
            <a:br>
              <a:rPr lang="en-US" altLang="ko-KR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</a:br>
            <a:r>
              <a:rPr lang="ko-KR" altLang="en-US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휴식 활동이 주를 이루고 취미오락 활동이 </a:t>
            </a:r>
            <a:r>
              <a:rPr lang="en-US" altLang="ko-KR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2</a:t>
            </a:r>
            <a:r>
              <a:rPr lang="ko-KR" altLang="en-US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순위</a:t>
            </a:r>
            <a:endParaRPr lang="en-US" altLang="ko-KR" spc="-1" dirty="0">
              <a:solidFill>
                <a:srgbClr val="000000"/>
              </a:solidFill>
              <a:latin typeface="Hakgyoansim Ggooreogi R" panose="020B0600000101010101" charset="-127"/>
              <a:ea typeface="Hakgyoansim Ggooreogi R" panose="020B0600000101010101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20000" y="9720000"/>
            <a:ext cx="7379280" cy="35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발췌 </a:t>
            </a:r>
            <a:r>
              <a:rPr lang="en-US" sz="1800" b="0" strike="noStrike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&lt;</a:t>
            </a:r>
            <a:r>
              <a:rPr lang="ko-KR" sz="1800" b="0" strike="noStrike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문화체육관광부 – </a:t>
            </a:r>
            <a:r>
              <a:rPr lang="en-US" sz="1800" b="0" strike="noStrike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2022-23</a:t>
            </a:r>
            <a:r>
              <a:rPr lang="ko-KR" sz="1800" b="0" strike="noStrike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국민 여가 활동 조사</a:t>
            </a:r>
            <a:r>
              <a:rPr lang="en-US" sz="1800" b="0" strike="noStrike" spc="-1" dirty="0">
                <a:solidFill>
                  <a:srgbClr val="000000"/>
                </a:solidFill>
                <a:latin typeface="Hakgyoansim Ggooreogi R" panose="020B0600000101010101" charset="-127"/>
                <a:ea typeface="Hakgyoansim Ggooreogi R" panose="020B0600000101010101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94CA01-AF33-B9C9-52DF-9467904DF2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9539" y="1521718"/>
            <a:ext cx="4812478" cy="33978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E52F97-6502-AC9E-B594-5369113D5C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9082" y="5894591"/>
            <a:ext cx="5091483" cy="364523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CEDA667B-C379-5921-C024-0038B28A97DD}"/>
              </a:ext>
            </a:extLst>
          </p:cNvPr>
          <p:cNvSpPr txBox="1"/>
          <p:nvPr/>
        </p:nvSpPr>
        <p:spPr>
          <a:xfrm>
            <a:off x="3207329" y="34483"/>
            <a:ext cx="2956847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01-1)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60000">
            <a:off x="1270000" y="5372100"/>
            <a:ext cx="787400" cy="52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6840200" y="5054600"/>
            <a:ext cx="698500" cy="62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2997200"/>
            <a:ext cx="6426200" cy="580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600" y="3073400"/>
            <a:ext cx="6426200" cy="219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35300" y="514350"/>
            <a:ext cx="79375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1" i="0" u="none" strike="noStrike" dirty="0">
                <a:solidFill>
                  <a:srgbClr val="FFFFFF"/>
                </a:solidFill>
                <a:ea typeface="Pretendard Regular"/>
              </a:rPr>
              <a:t>취미활동</a:t>
            </a:r>
            <a:r>
              <a:rPr lang="ko-KR" altLang="en-US" sz="5500" b="1" i="0" u="none" strike="noStrike" dirty="0">
                <a:solidFill>
                  <a:srgbClr val="FFFFFF"/>
                </a:solidFill>
                <a:ea typeface="Pretendard Regular"/>
              </a:rPr>
              <a:t>은 왜 해야 하는가</a:t>
            </a:r>
            <a:r>
              <a:rPr lang="en-US" sz="5500" b="1" i="0" u="none" strike="noStrike" dirty="0">
                <a:solidFill>
                  <a:srgbClr val="FFFFFF"/>
                </a:solidFill>
                <a:latin typeface="Pretendard Regular"/>
              </a:rPr>
              <a:t> ?</a:t>
            </a:r>
            <a:endParaRPr lang="ko-KR" sz="5500" b="1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2100" y="215900"/>
            <a:ext cx="27559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01-2)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1500" y="6400800"/>
            <a:ext cx="6604000" cy="237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300" b="0" i="0" u="none" strike="noStrike" dirty="0">
                <a:solidFill>
                  <a:srgbClr val="000000"/>
                </a:solidFill>
                <a:ea typeface="Noto Sans CJK KR Regular"/>
              </a:rPr>
              <a:t>일과</a:t>
            </a:r>
            <a:r>
              <a:rPr lang="en-US" sz="33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Noto Sans CJK KR Regular"/>
              </a:rPr>
              <a:t>집으로</a:t>
            </a:r>
            <a:r>
              <a:rPr lang="en-US" sz="33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Noto Sans CJK KR Regular"/>
              </a:rPr>
              <a:t>반복되는</a:t>
            </a:r>
            <a:r>
              <a:rPr lang="en-US" sz="33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Noto Sans CJK KR Regular"/>
              </a:rPr>
              <a:t>일상</a:t>
            </a:r>
            <a:r>
              <a:rPr lang="ko-KR" altLang="en-US" sz="3300" b="0" i="0" u="none" strike="noStrike" dirty="0">
                <a:solidFill>
                  <a:srgbClr val="000000"/>
                </a:solidFill>
                <a:ea typeface="Noto Sans CJK KR Regular"/>
              </a:rPr>
              <a:t>으로</a:t>
            </a:r>
            <a:endParaRPr lang="ko-KR" sz="3300" b="0" i="0" u="none" strike="noStrike" dirty="0">
              <a:solidFill>
                <a:srgbClr val="000000"/>
              </a:solidFill>
              <a:ea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ko-KR" sz="3300" b="0" i="0" u="none" strike="noStrike" dirty="0">
                <a:solidFill>
                  <a:srgbClr val="000000"/>
                </a:solidFill>
                <a:ea typeface="Noto Sans CJK KR Regular"/>
              </a:rPr>
              <a:t>취미</a:t>
            </a:r>
            <a:r>
              <a:rPr lang="en-US" sz="33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Noto Sans CJK KR Regular"/>
              </a:rPr>
              <a:t>활동을</a:t>
            </a:r>
            <a:r>
              <a:rPr lang="en-US" altLang="ko-KR" sz="33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 </a:t>
            </a:r>
            <a:r>
              <a:rPr lang="ko-KR" altLang="en-US" sz="33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멀어짐은 창의성과</a:t>
            </a:r>
            <a:endParaRPr lang="en-US" altLang="ko-KR" sz="3300" dirty="0">
              <a:solidFill>
                <a:srgbClr val="000000"/>
              </a:solidFill>
              <a:latin typeface="Noto Sans CJK KR Regular"/>
              <a:ea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3300" b="0" i="0" u="none" strike="noStrike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건강과 멀어짐을 볼 수 있다</a:t>
            </a:r>
            <a:r>
              <a:rPr lang="en-US" altLang="ko-KR" sz="3300" b="0" i="0" u="none" strike="noStrike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.</a:t>
            </a:r>
            <a:endParaRPr lang="en-US" sz="33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988024"/>
            <a:ext cx="7124700" cy="49525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7581900"/>
            <a:ext cx="7124699" cy="198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0700" y="469900"/>
            <a:ext cx="5626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1" i="0" u="none" strike="noStrike" dirty="0">
                <a:solidFill>
                  <a:srgbClr val="FFFFFF"/>
                </a:solidFill>
                <a:ea typeface="Pretendard Regular"/>
              </a:rPr>
              <a:t>취미활동</a:t>
            </a:r>
            <a:r>
              <a:rPr lang="en-US" sz="5500" b="1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1" i="0" u="none" strike="noStrike" dirty="0">
                <a:solidFill>
                  <a:srgbClr val="FFFFFF"/>
                </a:solidFill>
                <a:ea typeface="Pretendard Regular"/>
              </a:rPr>
              <a:t>감소</a:t>
            </a:r>
            <a:r>
              <a:rPr lang="en-US" sz="5500" b="1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1" i="0" u="none" strike="noStrike" dirty="0">
                <a:solidFill>
                  <a:srgbClr val="FFFFFF"/>
                </a:solidFill>
                <a:ea typeface="Pretendard Regular"/>
              </a:rPr>
              <a:t>원인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100" y="215900"/>
            <a:ext cx="27559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01-3)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3000" y="3086100"/>
            <a:ext cx="8890000" cy="632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ctr">
              <a:lnSpc>
                <a:spcPct val="116199"/>
              </a:lnSpc>
              <a:buFontTx/>
              <a:buChar char="-"/>
            </a:pPr>
            <a:r>
              <a:rPr lang="ko-KR" sz="3400" b="0" i="0" u="none" strike="noStrike" dirty="0">
                <a:solidFill>
                  <a:srgbClr val="000000"/>
                </a:solidFill>
                <a:ea typeface="Noto Sans CJK KR Regular"/>
              </a:rPr>
              <a:t>코로나</a:t>
            </a:r>
            <a:r>
              <a:rPr lang="ko-KR" altLang="en-US" sz="3400" b="0" i="0" u="none" strike="noStrike" dirty="0">
                <a:solidFill>
                  <a:srgbClr val="000000"/>
                </a:solidFill>
                <a:ea typeface="Noto Sans CJK KR Regular"/>
              </a:rPr>
              <a:t>시대 이후 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Regular"/>
              </a:rPr>
              <a:t>뉴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 dirty="0" err="1">
                <a:solidFill>
                  <a:srgbClr val="000000"/>
                </a:solidFill>
                <a:ea typeface="Noto Sans CJK KR Regular"/>
              </a:rPr>
              <a:t>노멀의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Regular"/>
              </a:rPr>
              <a:t>등장으로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</a:p>
          <a:p>
            <a:pPr lvl="0" algn="ctr">
              <a:lnSpc>
                <a:spcPct val="116199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ea typeface="Noto Sans CJK KR Regular"/>
              </a:rPr>
              <a:t>유튜브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Regular"/>
              </a:rPr>
              <a:t>, OTT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Regular"/>
              </a:rPr>
              <a:t>서비스</a:t>
            </a:r>
            <a:r>
              <a:rPr lang="ko-KR" altLang="en-US" sz="3400" dirty="0">
                <a:solidFill>
                  <a:srgbClr val="000000"/>
                </a:solidFill>
                <a:ea typeface="Noto Sans CJK KR Regular"/>
              </a:rPr>
              <a:t>의 일상 생활 침투화</a:t>
            </a:r>
            <a:endParaRPr lang="en-US" altLang="ko-KR" sz="3400" dirty="0">
              <a:solidFill>
                <a:srgbClr val="000000"/>
              </a:solidFill>
              <a:ea typeface="Noto Sans CJK KR Regular"/>
            </a:endParaRPr>
          </a:p>
          <a:p>
            <a:pPr lvl="0" algn="ctr">
              <a:lnSpc>
                <a:spcPct val="116199"/>
              </a:lnSpc>
            </a:pPr>
            <a:endParaRPr lang="en-US" altLang="ko-KR" sz="3400" b="0" i="0" u="none" strike="noStrike" dirty="0">
              <a:solidFill>
                <a:srgbClr val="000000"/>
              </a:solidFill>
              <a:latin typeface="Noto Sans CJK KR Regular"/>
              <a:ea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34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-</a:t>
            </a:r>
            <a:r>
              <a:rPr lang="ko-KR" altLang="en-US" sz="34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도파민을 쉽게 얻을 수 있는 환경에 노출</a:t>
            </a:r>
            <a:endParaRPr lang="en-US" altLang="ko-KR" sz="3400" dirty="0">
              <a:solidFill>
                <a:srgbClr val="000000"/>
              </a:solidFill>
              <a:latin typeface="Noto Sans CJK KR Regular"/>
              <a:ea typeface="Noto Sans CJK KR Regular"/>
            </a:endParaRPr>
          </a:p>
          <a:p>
            <a:pPr lvl="0" algn="ctr">
              <a:lnSpc>
                <a:spcPct val="116199"/>
              </a:lnSpc>
            </a:pPr>
            <a:endParaRPr lang="en-US" altLang="ko-KR" sz="3400" b="0" i="0" u="none" strike="noStrike" dirty="0">
              <a:solidFill>
                <a:srgbClr val="000000"/>
              </a:solidFill>
              <a:latin typeface="Noto Sans CJK KR Regular"/>
              <a:ea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34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-</a:t>
            </a:r>
            <a:r>
              <a:rPr lang="ko-KR" altLang="en-US" sz="34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취미 활동에 필요한 최소 인원</a:t>
            </a:r>
            <a:endParaRPr lang="en-US" altLang="ko-KR" sz="3400" dirty="0">
              <a:solidFill>
                <a:srgbClr val="000000"/>
              </a:solidFill>
              <a:latin typeface="Noto Sans CJK KR Regular"/>
              <a:ea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3400" b="0" i="0" u="none" strike="noStrike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(ex </a:t>
            </a:r>
            <a:r>
              <a:rPr lang="ko-KR" altLang="en-US" sz="3400" b="0" i="0" u="none" strike="noStrike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테니스</a:t>
            </a:r>
            <a:r>
              <a:rPr lang="en-US" altLang="ko-KR" sz="3400" b="0" i="0" u="none" strike="noStrike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, </a:t>
            </a:r>
            <a:r>
              <a:rPr lang="ko-KR" altLang="en-US" sz="3400" b="0" i="0" u="none" strike="noStrike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탁구 </a:t>
            </a:r>
            <a:r>
              <a:rPr lang="en-US" altLang="ko-KR" sz="3400" b="0" i="0" u="none" strike="noStrike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, </a:t>
            </a:r>
            <a:r>
              <a:rPr lang="ko-KR" altLang="en-US" sz="3400" b="0" i="0" u="none" strike="noStrike" dirty="0" err="1">
                <a:solidFill>
                  <a:srgbClr val="000000"/>
                </a:solidFill>
                <a:latin typeface="Noto Sans CJK KR Regular"/>
                <a:ea typeface="Noto Sans CJK KR Regular"/>
              </a:rPr>
              <a:t>풋살</a:t>
            </a:r>
            <a:r>
              <a:rPr lang="en-US" altLang="ko-KR" sz="34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…</a:t>
            </a:r>
            <a:r>
              <a:rPr lang="ko-KR" altLang="en-US" sz="34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등</a:t>
            </a:r>
            <a:r>
              <a:rPr lang="en-US" altLang="ko-KR" sz="34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)</a:t>
            </a:r>
            <a:endParaRPr lang="en-US" altLang="ko-KR" sz="3400" b="0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ctr">
              <a:lnSpc>
                <a:spcPct val="116199"/>
              </a:lnSpc>
            </a:pPr>
            <a:r>
              <a:rPr lang="en-US" sz="3400" b="0" i="0" u="none" strike="noStrike" dirty="0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3800" y="3835400"/>
            <a:ext cx="162814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STICKHERE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는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위치를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기반으로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취미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활동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모임을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쉽게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찾고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참여할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수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있게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하며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소상공인</a:t>
            </a:r>
            <a:r>
              <a:rPr lang="ko-KR" altLang="en-US" sz="5100" b="0" i="0" u="none" strike="noStrike" dirty="0">
                <a:solidFill>
                  <a:srgbClr val="FFFFFF"/>
                </a:solidFill>
                <a:ea typeface="Pretendard Bold"/>
              </a:rPr>
              <a:t>과 공공기관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의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</a:p>
          <a:p>
            <a:pPr lvl="0" algn="ctr">
              <a:lnSpc>
                <a:spcPct val="99600"/>
              </a:lnSpc>
            </a:pP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효과적인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광고를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 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지원하는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 err="1">
                <a:solidFill>
                  <a:srgbClr val="FFFFFF"/>
                </a:solidFill>
                <a:ea typeface="Pretendard Bold"/>
              </a:rPr>
              <a:t>숏폼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SNS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입니다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41500" y="7467600"/>
            <a:ext cx="15062200" cy="140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STICKHERE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한국어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여기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붙어라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~!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의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영어버전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입니다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. 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 spc="200" dirty="0" err="1">
                <a:solidFill>
                  <a:srgbClr val="FFFFFF"/>
                </a:solidFill>
                <a:ea typeface="Hakgyoansim Ggooreogi R"/>
              </a:rPr>
              <a:t>여기붙어라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~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한국의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전통적인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놀이형태에서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볼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수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있는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재미있는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언어입니다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..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 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뜻이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맞는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사람들과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함께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보여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즐거운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놀이를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하자는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의미가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담겨있습니다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60000">
            <a:off x="1257300" y="3810000"/>
            <a:ext cx="7874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6865600" y="5448300"/>
            <a:ext cx="698500" cy="62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06400"/>
            <a:ext cx="562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100" b="1" i="0" u="none" strike="noStrike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51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100" b="1" i="0" u="none" strike="noStrike">
                <a:solidFill>
                  <a:srgbClr val="FFFFFF"/>
                </a:solidFill>
                <a:ea typeface="Pretendard Regular"/>
              </a:rPr>
              <a:t>소개</a:t>
            </a:r>
            <a:r>
              <a:rPr lang="en-US" sz="5100" b="1" i="0" u="none" strike="noStrike">
                <a:solidFill>
                  <a:srgbClr val="FFFFFF"/>
                </a:solidFill>
                <a:latin typeface="Pretendard Regular"/>
              </a:rPr>
              <a:t> 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000" y="50800"/>
            <a:ext cx="21590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>
                <a:solidFill>
                  <a:srgbClr val="FFFFFF"/>
                </a:solidFill>
                <a:latin typeface="Pretendard Regular"/>
              </a:rPr>
              <a:t>01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B808A4-6C9E-F4A8-9E18-2AC314E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0800"/>
            <a:ext cx="18288000" cy="1028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0AEDFE-1D2F-5481-897B-EB072A1B1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324102"/>
            <a:ext cx="6210300" cy="6751642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3EE63C77-69B5-03CC-7FA5-09D8D7349C7A}"/>
              </a:ext>
            </a:extLst>
          </p:cNvPr>
          <p:cNvSpPr txBox="1"/>
          <p:nvPr/>
        </p:nvSpPr>
        <p:spPr>
          <a:xfrm>
            <a:off x="457200" y="213014"/>
            <a:ext cx="21590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A51854A-7A67-BEDB-E4C8-3E75FE60ED93}"/>
              </a:ext>
            </a:extLst>
          </p:cNvPr>
          <p:cNvSpPr txBox="1"/>
          <p:nvPr/>
        </p:nvSpPr>
        <p:spPr>
          <a:xfrm>
            <a:off x="1333500" y="498187"/>
            <a:ext cx="5626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1" i="0" u="none" strike="noStrike" dirty="0" err="1">
                <a:solidFill>
                  <a:srgbClr val="FFFFFF"/>
                </a:solidFill>
                <a:ea typeface="Pretendard Regular"/>
              </a:rPr>
              <a:t>뉴노멀</a:t>
            </a:r>
            <a:r>
              <a:rPr lang="en-US" sz="5500" b="1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500" b="1" i="0" u="none" strike="noStrike" dirty="0">
                <a:solidFill>
                  <a:srgbClr val="FFFFFF"/>
                </a:solidFill>
                <a:ea typeface="Pretendard Regular"/>
              </a:rPr>
              <a:t>시대</a:t>
            </a:r>
            <a:endParaRPr lang="en-US" sz="5500" b="1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793040-5970-C7C4-9643-2196ED599F8D}"/>
              </a:ext>
            </a:extLst>
          </p:cNvPr>
          <p:cNvSpPr txBox="1"/>
          <p:nvPr/>
        </p:nvSpPr>
        <p:spPr>
          <a:xfrm>
            <a:off x="7721600" y="2825560"/>
            <a:ext cx="97536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2500" b="1" i="0" dirty="0" err="1">
                <a:solidFill>
                  <a:srgbClr val="222222"/>
                </a:solidFill>
                <a:effectLst/>
                <a:latin typeface="Noto Sans" panose="020B0502040204020203" pitchFamily="34" charset="0"/>
              </a:rPr>
              <a:t>뉴노멀</a:t>
            </a:r>
            <a:r>
              <a:rPr lang="ko-KR" altLang="en-US" sz="2500" b="1" i="0" dirty="0">
                <a:solidFill>
                  <a:srgbClr val="222222"/>
                </a:solidFill>
                <a:effectLst/>
                <a:latin typeface="Noto Sans" panose="020B0502040204020203" pitchFamily="34" charset="0"/>
              </a:rPr>
              <a:t> </a:t>
            </a:r>
            <a:r>
              <a:rPr lang="en-US" altLang="ko-KR" sz="2500" b="1" i="0" dirty="0">
                <a:solidFill>
                  <a:srgbClr val="222222"/>
                </a:solidFill>
                <a:effectLst/>
                <a:latin typeface="Noto Sans" panose="020B0502040204020203" pitchFamily="34" charset="0"/>
              </a:rPr>
              <a:t>2008 </a:t>
            </a:r>
            <a:r>
              <a:rPr lang="ko-KR" altLang="en-US" sz="2500" b="1" dirty="0"/>
              <a:t>년 세게 경제 이후 부터 등장한 용어 지만 코로나 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전과 후로 직접적 체감이 되는 용어 </a:t>
            </a:r>
            <a:endParaRPr lang="en-US" altLang="ko-KR" sz="2500" b="1" dirty="0"/>
          </a:p>
          <a:p>
            <a:pPr marL="342900" indent="-342900" algn="ctr">
              <a:buFontTx/>
              <a:buChar char="-"/>
            </a:pPr>
            <a:r>
              <a:rPr lang="ko-KR" altLang="en-US" sz="2500" b="1" dirty="0"/>
              <a:t>뉴 </a:t>
            </a:r>
            <a:r>
              <a:rPr lang="ko-KR" altLang="en-US" sz="2500" b="1" dirty="0" err="1"/>
              <a:t>노멀</a:t>
            </a:r>
            <a:r>
              <a:rPr lang="ko-KR" altLang="en-US" sz="2500" b="1" dirty="0"/>
              <a:t> 시대에 쏟아진 </a:t>
            </a:r>
            <a:r>
              <a:rPr lang="en-US" altLang="ko-KR" sz="2500" b="1" dirty="0"/>
              <a:t>OTT</a:t>
            </a:r>
            <a:r>
              <a:rPr lang="ko-KR" altLang="en-US" sz="2500" b="1" dirty="0"/>
              <a:t>서비스와 유튜브로 인해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도파민을 쉽게 접할 수 있는 시대</a:t>
            </a:r>
            <a:endParaRPr lang="en-US" altLang="ko-KR" sz="2500" b="1" dirty="0"/>
          </a:p>
          <a:p>
            <a:endParaRPr lang="ko-KR" altLang="en-US" sz="2500" b="1" dirty="0"/>
          </a:p>
        </p:txBody>
      </p:sp>
      <p:pic>
        <p:nvPicPr>
          <p:cNvPr id="16" name="Picture 44">
            <a:extLst>
              <a:ext uri="{FF2B5EF4-FFF2-40B4-BE49-F238E27FC236}">
                <a16:creationId xmlns:a16="http://schemas.microsoft.com/office/drawing/2014/main" id="{797C5941-FB0F-F86C-EB64-D08AEAB51C9D}"/>
              </a:ext>
            </a:extLst>
          </p:cNvPr>
          <p:cNvPicPr/>
          <p:nvPr/>
        </p:nvPicPr>
        <p:blipFill>
          <a:blip r:embed="rId6"/>
          <a:stretch/>
        </p:blipFill>
        <p:spPr>
          <a:xfrm rot="16200000">
            <a:off x="11125168" y="2131685"/>
            <a:ext cx="3193560" cy="10585440"/>
          </a:xfrm>
          <a:prstGeom prst="rect">
            <a:avLst/>
          </a:prstGeom>
          <a:ln w="0">
            <a:noFill/>
          </a:ln>
          <a:effectLst>
            <a:outerShdw blurRad="347040">
              <a:srgbClr val="262626">
                <a:alpha val="10000"/>
              </a:srgbClr>
            </a:outerShdw>
          </a:effectLst>
        </p:spPr>
      </p:pic>
      <p:pic>
        <p:nvPicPr>
          <p:cNvPr id="17" name="Picture 45">
            <a:extLst>
              <a:ext uri="{FF2B5EF4-FFF2-40B4-BE49-F238E27FC236}">
                <a16:creationId xmlns:a16="http://schemas.microsoft.com/office/drawing/2014/main" id="{13CC1512-AE7B-F210-819B-831CB4A7AADB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34920" y="5990842"/>
            <a:ext cx="8459280" cy="761040"/>
          </a:xfrm>
          <a:prstGeom prst="rect">
            <a:avLst/>
          </a:prstGeom>
          <a:ln w="0">
            <a:noFill/>
          </a:ln>
        </p:spPr>
      </p:pic>
      <p:sp>
        <p:nvSpPr>
          <p:cNvPr id="18" name="TextBox 46">
            <a:extLst>
              <a:ext uri="{FF2B5EF4-FFF2-40B4-BE49-F238E27FC236}">
                <a16:creationId xmlns:a16="http://schemas.microsoft.com/office/drawing/2014/main" id="{4D692682-30E2-0908-C203-04CF4931B4EA}"/>
              </a:ext>
            </a:extLst>
          </p:cNvPr>
          <p:cNvSpPr/>
          <p:nvPr/>
        </p:nvSpPr>
        <p:spPr>
          <a:xfrm>
            <a:off x="11064360" y="6138992"/>
            <a:ext cx="3779280" cy="44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ct val="116000"/>
              </a:lnSpc>
            </a:pPr>
            <a:r>
              <a:rPr lang="en-US" sz="2500" b="0" strike="noStrike" spc="194" dirty="0">
                <a:solidFill>
                  <a:srgbClr val="FFFFFF"/>
                </a:solidFill>
                <a:latin typeface="Pretendard SemiBold"/>
              </a:rPr>
              <a:t>‘acting-dopamine’</a:t>
            </a:r>
            <a:endParaRPr lang="en-US" sz="2500" b="0" strike="noStrike" spc="-1" dirty="0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51DCC-9EA2-D0D4-AB0E-C9D9CC30DE55}"/>
              </a:ext>
            </a:extLst>
          </p:cNvPr>
          <p:cNvSpPr txBox="1"/>
          <p:nvPr/>
        </p:nvSpPr>
        <p:spPr>
          <a:xfrm>
            <a:off x="9003760" y="7366191"/>
            <a:ext cx="772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2200" dirty="0"/>
              <a:t> 쉽게 활동 과 참여를 이끌고 뉴 </a:t>
            </a:r>
            <a:r>
              <a:rPr lang="ko-KR" altLang="en-US" sz="2200" dirty="0" err="1"/>
              <a:t>노멀</a:t>
            </a:r>
            <a:r>
              <a:rPr lang="ko-KR" altLang="en-US" sz="2200" dirty="0"/>
              <a:t> 시대에 맞춰 </a:t>
            </a:r>
            <a:endParaRPr lang="en-US" altLang="ko-KR" sz="2200" dirty="0"/>
          </a:p>
          <a:p>
            <a:pPr algn="ctr"/>
            <a:r>
              <a:rPr lang="ko-KR" altLang="en-US" sz="2200" dirty="0"/>
              <a:t>도파민을 쉽게 얻을 수 있는 활동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41682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38200" y="990600"/>
            <a:ext cx="57785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주변에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 err="1">
                <a:solidFill>
                  <a:srgbClr val="000000"/>
                </a:solidFill>
                <a:ea typeface="Noto Sans CJK KR Bold"/>
              </a:rPr>
              <a:t>인플루언서가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3400" b="0" i="0" u="none" strike="noStrike" dirty="0" err="1">
                <a:solidFill>
                  <a:srgbClr val="000000"/>
                </a:solidFill>
                <a:ea typeface="Noto Sans CJK KR Bold"/>
              </a:rPr>
              <a:t>참</a:t>
            </a:r>
            <a:r>
              <a:rPr lang="ko-KR" sz="3400" b="0" i="0" u="none" strike="noStrike" dirty="0" err="1">
                <a:solidFill>
                  <a:srgbClr val="000000"/>
                </a:solidFill>
                <a:ea typeface="Noto Sans CJK KR Bold"/>
              </a:rPr>
              <a:t>여</a:t>
            </a:r>
            <a:r>
              <a:rPr lang="ko-KR" altLang="en-US" sz="3400" dirty="0" err="1">
                <a:solidFill>
                  <a:srgbClr val="000000"/>
                </a:solidFill>
                <a:ea typeface="Noto Sans CJK KR Bold"/>
              </a:rPr>
              <a:t>또는</a:t>
            </a:r>
            <a:r>
              <a:rPr lang="en-US" altLang="ko-KR" sz="3400" b="0" i="0" u="none" strike="noStrike" dirty="0">
                <a:solidFill>
                  <a:srgbClr val="000000"/>
                </a:solidFill>
                <a:ea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모집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하는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취미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활동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모임이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 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있다는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걸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알게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된다면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5200" y="3416300"/>
            <a:ext cx="66675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dirty="0" err="1">
                <a:solidFill>
                  <a:srgbClr val="000000"/>
                </a:solidFill>
                <a:ea typeface="Noto Sans CJK KR Bold"/>
              </a:rPr>
              <a:t>인플루언서의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영상에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함께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</a:p>
          <a:p>
            <a:pPr lvl="0" algn="ctr">
              <a:lnSpc>
                <a:spcPct val="99600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할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수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있고</a:t>
            </a:r>
            <a:r>
              <a:rPr lang="en-US" altLang="ko-KR" sz="3400" b="0" i="0" u="none" strike="noStrike" dirty="0">
                <a:solidFill>
                  <a:srgbClr val="000000"/>
                </a:solidFill>
                <a:ea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새로운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사람들을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만나며</a:t>
            </a:r>
          </a:p>
          <a:p>
            <a:pPr lvl="0" algn="ctr">
              <a:lnSpc>
                <a:spcPct val="99600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친목을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도모할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수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ea typeface="Noto Sans CJK KR Bold"/>
              </a:rPr>
              <a:t>있다면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48532" y="7886700"/>
            <a:ext cx="57785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내가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 </a:t>
            </a:r>
            <a:r>
              <a:rPr lang="ko-KR" altLang="en-US" sz="3400" dirty="0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취미 활동 하며 업로드한 </a:t>
            </a:r>
            <a:endParaRPr lang="en-US" altLang="ko-KR" sz="3400" dirty="0">
              <a:solidFill>
                <a:srgbClr val="000000"/>
              </a:solidFill>
              <a:latin typeface="Noto Sans CJK KR Bold" panose="020B0600000101010101" charset="-127"/>
              <a:ea typeface="Noto Sans CJK KR 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400" dirty="0" err="1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숏츠로</a:t>
            </a:r>
            <a:r>
              <a:rPr lang="ko-KR" altLang="en-US" sz="3400" dirty="0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그런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유명한</a:t>
            </a:r>
          </a:p>
          <a:p>
            <a:pPr lvl="0" algn="ctr">
              <a:lnSpc>
                <a:spcPct val="99600"/>
              </a:lnSpc>
            </a:pPr>
            <a:r>
              <a:rPr lang="ko-KR" sz="3400" b="0" i="0" u="none" strike="noStrike" dirty="0" err="1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인플루언서가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 </a:t>
            </a:r>
            <a:r>
              <a:rPr lang="ko-KR" altLang="en-US" sz="3400" b="0" i="0" u="none" strike="noStrike" dirty="0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될 수 있다</a:t>
            </a:r>
            <a:r>
              <a:rPr lang="ko-KR" sz="3400" b="0" i="0" u="none" strike="noStrike" dirty="0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면</a:t>
            </a:r>
            <a:r>
              <a:rPr lang="en-US" sz="3400" b="0" i="0" u="none" strike="noStrike" dirty="0">
                <a:solidFill>
                  <a:srgbClr val="000000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?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FD025D97-93A2-889D-022B-F03525D9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241" y="2400300"/>
            <a:ext cx="4787900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3800" y="3835400"/>
            <a:ext cx="162814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STICKHERE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는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위치를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기반으로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취미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활동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모임을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쉽게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찾고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참여할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수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있게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하며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소상공인</a:t>
            </a:r>
            <a:r>
              <a:rPr lang="ko-KR" altLang="en-US" sz="5100" b="0" i="0" u="none" strike="noStrike" dirty="0">
                <a:solidFill>
                  <a:srgbClr val="FFFFFF"/>
                </a:solidFill>
                <a:ea typeface="Pretendard Bold"/>
              </a:rPr>
              <a:t>과 공공기관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의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</a:p>
          <a:p>
            <a:pPr lvl="0" algn="ctr">
              <a:lnSpc>
                <a:spcPct val="99600"/>
              </a:lnSpc>
            </a:pP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효과적인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광고를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  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지원하는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100" b="0" i="0" u="none" strike="noStrike" dirty="0" err="1">
                <a:solidFill>
                  <a:srgbClr val="FFFFFF"/>
                </a:solidFill>
                <a:ea typeface="Pretendard Bold"/>
              </a:rPr>
              <a:t>숏폼</a:t>
            </a:r>
            <a:r>
              <a:rPr lang="ko-KR" altLang="en-US" sz="5100" b="0" i="0" u="none" strike="noStrike" dirty="0" err="1">
                <a:solidFill>
                  <a:srgbClr val="FFFFFF"/>
                </a:solidFill>
                <a:ea typeface="Pretendard Bold"/>
              </a:rPr>
              <a:t>기반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 SNS</a:t>
            </a:r>
            <a:r>
              <a:rPr lang="ko-KR" sz="5100" b="0" i="0" u="none" strike="noStrike" dirty="0">
                <a:solidFill>
                  <a:srgbClr val="FFFFFF"/>
                </a:solidFill>
                <a:ea typeface="Pretendard Bold"/>
              </a:rPr>
              <a:t>입니다</a:t>
            </a:r>
            <a:r>
              <a:rPr lang="en-US" sz="5100" b="0" i="0" u="none" strike="noStrike" dirty="0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41500" y="7467600"/>
            <a:ext cx="15062200" cy="140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STICKHERE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한국어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여기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붙어라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~!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의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영어버전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입니다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. 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 spc="200" dirty="0" err="1">
                <a:solidFill>
                  <a:srgbClr val="FFFFFF"/>
                </a:solidFill>
                <a:ea typeface="Hakgyoansim Ggooreogi R"/>
              </a:rPr>
              <a:t>여기붙어라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~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한국의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전통적인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놀이형태에서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볼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수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있는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재미있는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언어입니다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..</a:t>
            </a: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 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뜻이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맞는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사람들과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함께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보여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즐거운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놀이를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하자는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의미가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 </a:t>
            </a:r>
            <a:r>
              <a:rPr lang="ko-KR" sz="2600" b="0" i="0" u="none" strike="noStrike" spc="200" dirty="0">
                <a:solidFill>
                  <a:srgbClr val="FFFFFF"/>
                </a:solidFill>
                <a:ea typeface="Hakgyoansim Ggooreogi R"/>
              </a:rPr>
              <a:t>담겨있습니다</a:t>
            </a:r>
            <a:r>
              <a:rPr lang="en-US" sz="2600" b="0" i="0" u="none" strike="noStrike" spc="200" dirty="0">
                <a:solidFill>
                  <a:srgbClr val="FFFFFF"/>
                </a:solidFill>
                <a:latin typeface="Hakgyoansim Ggooreogi R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60000">
            <a:off x="1257300" y="3810000"/>
            <a:ext cx="787400" cy="520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6865600" y="5448300"/>
            <a:ext cx="698500" cy="622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406400"/>
            <a:ext cx="5626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100" b="1" i="0" u="none" strike="noStrike" dirty="0">
                <a:solidFill>
                  <a:srgbClr val="FFFFFF"/>
                </a:solidFill>
                <a:ea typeface="Pretendard Regular"/>
              </a:rPr>
              <a:t>서비스</a:t>
            </a:r>
            <a:r>
              <a:rPr lang="en-US" sz="5100" b="1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100" b="1" i="0" u="none" strike="noStrike" dirty="0">
                <a:solidFill>
                  <a:srgbClr val="FFFFFF"/>
                </a:solidFill>
                <a:ea typeface="Pretendard Regular"/>
              </a:rPr>
              <a:t>소개</a:t>
            </a:r>
            <a:r>
              <a:rPr lang="en-US" sz="5100" b="1" i="0" u="none" strike="noStrike" dirty="0">
                <a:solidFill>
                  <a:srgbClr val="FFFFFF"/>
                </a:solidFill>
                <a:latin typeface="Pretendard Regular"/>
              </a:rPr>
              <a:t> 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000" y="50800"/>
            <a:ext cx="21590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8800" b="0" i="0" u="none" strike="noStrike" dirty="0">
                <a:solidFill>
                  <a:srgbClr val="FFFFFF"/>
                </a:solidFill>
                <a:latin typeface="Pretendard Regular"/>
              </a:rPr>
              <a:t>03)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1559</Words>
  <Application>Microsoft Office PowerPoint</Application>
  <PresentationFormat>사용자 지정</PresentationFormat>
  <Paragraphs>282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50" baseType="lpstr">
      <vt:lpstr>Noto Sans CJK KR Bold</vt:lpstr>
      <vt:lpstr>Pretendard Thin</vt:lpstr>
      <vt:lpstr>Pretendard Medium</vt:lpstr>
      <vt:lpstr>Pretendard SemiBold</vt:lpstr>
      <vt:lpstr>Pretendard ExtraBold</vt:lpstr>
      <vt:lpstr>Noto Sans CJK KR Regular</vt:lpstr>
      <vt:lpstr>Pretendard Bold</vt:lpstr>
      <vt:lpstr>Stylish Regular</vt:lpstr>
      <vt:lpstr>Pretendard Light</vt:lpstr>
      <vt:lpstr>Pretendard Regular</vt:lpstr>
      <vt:lpstr>나눔고딕</vt:lpstr>
      <vt:lpstr>Noto Sans Korean Regular</vt:lpstr>
      <vt:lpstr>Noto Sans</vt:lpstr>
      <vt:lpstr>Calibri</vt:lpstr>
      <vt:lpstr>Arial</vt:lpstr>
      <vt:lpstr>THEAlienmiri</vt:lpstr>
      <vt:lpstr>KOHIBaeumOTF</vt:lpstr>
      <vt:lpstr>Hakgyoansim Ggooreogi R</vt:lpstr>
      <vt:lpstr>Noto Sans CJK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우민 강</cp:lastModifiedBy>
  <cp:revision>1</cp:revision>
  <dcterms:created xsi:type="dcterms:W3CDTF">2006-08-16T00:00:00Z</dcterms:created>
  <dcterms:modified xsi:type="dcterms:W3CDTF">2024-08-12T18:08:50Z</dcterms:modified>
</cp:coreProperties>
</file>